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40"/>
  </p:notesMasterIdLst>
  <p:handoutMasterIdLst>
    <p:handoutMasterId r:id="rId41"/>
  </p:handoutMasterIdLst>
  <p:sldIdLst>
    <p:sldId id="256" r:id="rId2"/>
    <p:sldId id="264" r:id="rId3"/>
    <p:sldId id="265" r:id="rId4"/>
    <p:sldId id="288" r:id="rId5"/>
    <p:sldId id="267" r:id="rId6"/>
    <p:sldId id="268" r:id="rId7"/>
    <p:sldId id="269" r:id="rId8"/>
    <p:sldId id="270" r:id="rId9"/>
    <p:sldId id="271" r:id="rId10"/>
    <p:sldId id="272" r:id="rId11"/>
    <p:sldId id="273" r:id="rId12"/>
    <p:sldId id="274" r:id="rId13"/>
    <p:sldId id="275" r:id="rId14"/>
    <p:sldId id="289" r:id="rId15"/>
    <p:sldId id="276" r:id="rId16"/>
    <p:sldId id="277" r:id="rId17"/>
    <p:sldId id="278" r:id="rId18"/>
    <p:sldId id="297" r:id="rId19"/>
    <p:sldId id="298" r:id="rId20"/>
    <p:sldId id="299" r:id="rId21"/>
    <p:sldId id="279" r:id="rId22"/>
    <p:sldId id="280" r:id="rId23"/>
    <p:sldId id="301" r:id="rId24"/>
    <p:sldId id="292" r:id="rId25"/>
    <p:sldId id="293" r:id="rId26"/>
    <p:sldId id="281" r:id="rId27"/>
    <p:sldId id="291" r:id="rId28"/>
    <p:sldId id="282" r:id="rId29"/>
    <p:sldId id="283" r:id="rId30"/>
    <p:sldId id="294" r:id="rId31"/>
    <p:sldId id="295" r:id="rId32"/>
    <p:sldId id="296" r:id="rId33"/>
    <p:sldId id="284" r:id="rId34"/>
    <p:sldId id="285" r:id="rId35"/>
    <p:sldId id="300" r:id="rId36"/>
    <p:sldId id="286" r:id="rId37"/>
    <p:sldId id="290" r:id="rId38"/>
    <p:sldId id="287" r:id="rId39"/>
  </p:sldIdLst>
  <p:sldSz cx="9144000" cy="6858000" type="screen4x3"/>
  <p:notesSz cx="7010400" cy="9236075"/>
  <p:defaultTextStyle>
    <a:defPPr>
      <a:defRPr lang="fr-CA"/>
    </a:defPPr>
    <a:lvl1pPr algn="l" rtl="0" fontAlgn="base">
      <a:spcBef>
        <a:spcPct val="0"/>
      </a:spcBef>
      <a:spcAft>
        <a:spcPct val="0"/>
      </a:spcAft>
      <a:defRPr kern="1200">
        <a:solidFill>
          <a:schemeClr val="tx1"/>
        </a:solidFill>
        <a:latin typeface="Arial" pitchFamily="34" charset="0"/>
        <a:ea typeface="Osaka" charset="-128"/>
        <a:cs typeface="+mn-cs"/>
      </a:defRPr>
    </a:lvl1pPr>
    <a:lvl2pPr marL="457200" algn="l" rtl="0" fontAlgn="base">
      <a:spcBef>
        <a:spcPct val="0"/>
      </a:spcBef>
      <a:spcAft>
        <a:spcPct val="0"/>
      </a:spcAft>
      <a:defRPr kern="1200">
        <a:solidFill>
          <a:schemeClr val="tx1"/>
        </a:solidFill>
        <a:latin typeface="Arial" pitchFamily="34" charset="0"/>
        <a:ea typeface="Osaka" charset="-128"/>
        <a:cs typeface="+mn-cs"/>
      </a:defRPr>
    </a:lvl2pPr>
    <a:lvl3pPr marL="914400" algn="l" rtl="0" fontAlgn="base">
      <a:spcBef>
        <a:spcPct val="0"/>
      </a:spcBef>
      <a:spcAft>
        <a:spcPct val="0"/>
      </a:spcAft>
      <a:defRPr kern="1200">
        <a:solidFill>
          <a:schemeClr val="tx1"/>
        </a:solidFill>
        <a:latin typeface="Arial" pitchFamily="34" charset="0"/>
        <a:ea typeface="Osaka" charset="-128"/>
        <a:cs typeface="+mn-cs"/>
      </a:defRPr>
    </a:lvl3pPr>
    <a:lvl4pPr marL="1371600" algn="l" rtl="0" fontAlgn="base">
      <a:spcBef>
        <a:spcPct val="0"/>
      </a:spcBef>
      <a:spcAft>
        <a:spcPct val="0"/>
      </a:spcAft>
      <a:defRPr kern="1200">
        <a:solidFill>
          <a:schemeClr val="tx1"/>
        </a:solidFill>
        <a:latin typeface="Arial" pitchFamily="34" charset="0"/>
        <a:ea typeface="Osaka" charset="-128"/>
        <a:cs typeface="+mn-cs"/>
      </a:defRPr>
    </a:lvl4pPr>
    <a:lvl5pPr marL="1828800" algn="l" rtl="0" fontAlgn="base">
      <a:spcBef>
        <a:spcPct val="0"/>
      </a:spcBef>
      <a:spcAft>
        <a:spcPct val="0"/>
      </a:spcAft>
      <a:defRPr kern="1200">
        <a:solidFill>
          <a:schemeClr val="tx1"/>
        </a:solidFill>
        <a:latin typeface="Arial" pitchFamily="34" charset="0"/>
        <a:ea typeface="Osaka" charset="-128"/>
        <a:cs typeface="+mn-cs"/>
      </a:defRPr>
    </a:lvl5pPr>
    <a:lvl6pPr marL="2286000" algn="l" defTabSz="914400" rtl="0" eaLnBrk="1" latinLnBrk="0" hangingPunct="1">
      <a:defRPr kern="1200">
        <a:solidFill>
          <a:schemeClr val="tx1"/>
        </a:solidFill>
        <a:latin typeface="Arial" pitchFamily="34" charset="0"/>
        <a:ea typeface="Osaka" charset="-128"/>
        <a:cs typeface="+mn-cs"/>
      </a:defRPr>
    </a:lvl6pPr>
    <a:lvl7pPr marL="2743200" algn="l" defTabSz="914400" rtl="0" eaLnBrk="1" latinLnBrk="0" hangingPunct="1">
      <a:defRPr kern="1200">
        <a:solidFill>
          <a:schemeClr val="tx1"/>
        </a:solidFill>
        <a:latin typeface="Arial" pitchFamily="34" charset="0"/>
        <a:ea typeface="Osaka" charset="-128"/>
        <a:cs typeface="+mn-cs"/>
      </a:defRPr>
    </a:lvl7pPr>
    <a:lvl8pPr marL="3200400" algn="l" defTabSz="914400" rtl="0" eaLnBrk="1" latinLnBrk="0" hangingPunct="1">
      <a:defRPr kern="1200">
        <a:solidFill>
          <a:schemeClr val="tx1"/>
        </a:solidFill>
        <a:latin typeface="Arial" pitchFamily="34" charset="0"/>
        <a:ea typeface="Osaka" charset="-128"/>
        <a:cs typeface="+mn-cs"/>
      </a:defRPr>
    </a:lvl8pPr>
    <a:lvl9pPr marL="3657600" algn="l" defTabSz="914400" rtl="0" eaLnBrk="1" latinLnBrk="0" hangingPunct="1">
      <a:defRPr kern="1200">
        <a:solidFill>
          <a:schemeClr val="tx1"/>
        </a:solidFill>
        <a:latin typeface="Arial" pitchFamily="34" charset="0"/>
        <a:ea typeface="Osaka" charset="-128"/>
        <a:cs typeface="+mn-cs"/>
      </a:defRPr>
    </a:lvl9pPr>
  </p:defaultTextStyle>
  <p:extLst>
    <p:ext uri="{EFAFB233-063F-42B5-8137-9DF3F51BA10A}">
      <p15:sldGuideLst xmlns:p15="http://schemas.microsoft.com/office/powerpoint/2012/main">
        <p15:guide id="1" orient="horz" pos="3838">
          <p15:clr>
            <a:srgbClr val="A4A3A4"/>
          </p15:clr>
        </p15:guide>
        <p15:guide id="2" orient="horz" pos="4269">
          <p15:clr>
            <a:srgbClr val="A4A3A4"/>
          </p15:clr>
        </p15:guide>
        <p15:guide id="3" pos="5494">
          <p15:clr>
            <a:srgbClr val="A4A3A4"/>
          </p15:clr>
        </p15:guide>
        <p15:guide id="4" pos="139">
          <p15:clr>
            <a:srgbClr val="A4A3A4"/>
          </p15:clr>
        </p15:guide>
      </p15:sldGuideLst>
    </p:ext>
    <p:ext uri="{2D200454-40CA-4A62-9FC3-DE9A4176ACB9}">
      <p15:notesGuideLst xmlns:p15="http://schemas.microsoft.com/office/powerpoint/2012/main">
        <p15:guide id="1" orient="horz" pos="2909">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4745"/>
    <a:srgbClr val="4D4126"/>
    <a:srgbClr val="D4642B"/>
    <a:srgbClr val="7A7E7D"/>
    <a:srgbClr val="6B859E"/>
    <a:srgbClr val="204275"/>
    <a:srgbClr val="CB203C"/>
    <a:srgbClr val="273D5F"/>
    <a:srgbClr val="9A1F23"/>
    <a:srgbClr val="0042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B897BF-6E71-6044-A2C9-EF83B55FFE76}" v="36" dt="2022-01-25T23:36:14.568"/>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38" autoAdjust="0"/>
    <p:restoredTop sz="92517" autoAdjust="0"/>
  </p:normalViewPr>
  <p:slideViewPr>
    <p:cSldViewPr showGuides="1">
      <p:cViewPr varScale="1">
        <p:scale>
          <a:sx n="118" d="100"/>
          <a:sy n="118" d="100"/>
        </p:scale>
        <p:origin x="2248" y="200"/>
      </p:cViewPr>
      <p:guideLst>
        <p:guide orient="horz" pos="3838"/>
        <p:guide orient="horz" pos="4269"/>
        <p:guide pos="5494"/>
        <p:guide pos="13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80"/>
    </p:cViewPr>
  </p:sorterViewPr>
  <p:notesViewPr>
    <p:cSldViewPr showGuides="1">
      <p:cViewPr>
        <p:scale>
          <a:sx n="106" d="100"/>
          <a:sy n="106" d="100"/>
        </p:scale>
        <p:origin x="-5250" y="-522"/>
      </p:cViewPr>
      <p:guideLst>
        <p:guide orient="horz" pos="2909"/>
        <p:guide pos="2208"/>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 Prud'Homme" userId="5e5508d7-69be-48f8-8f1e-5d36a68b414c" providerId="ADAL" clId="{8AB897BF-6E71-6044-A2C9-EF83B55FFE76}"/>
    <pc:docChg chg="undo custSel addSld modSld sldOrd">
      <pc:chgData name="Marc Prud'Homme" userId="5e5508d7-69be-48f8-8f1e-5d36a68b414c" providerId="ADAL" clId="{8AB897BF-6E71-6044-A2C9-EF83B55FFE76}" dt="2022-01-25T23:36:25.497" v="453" actId="20577"/>
      <pc:docMkLst>
        <pc:docMk/>
      </pc:docMkLst>
      <pc:sldChg chg="modTransition">
        <pc:chgData name="Marc Prud'Homme" userId="5e5508d7-69be-48f8-8f1e-5d36a68b414c" providerId="ADAL" clId="{8AB897BF-6E71-6044-A2C9-EF83B55FFE76}" dt="2022-01-18T18:09:59.435" v="243"/>
        <pc:sldMkLst>
          <pc:docMk/>
          <pc:sldMk cId="0" sldId="256"/>
        </pc:sldMkLst>
      </pc:sldChg>
      <pc:sldChg chg="modTransition">
        <pc:chgData name="Marc Prud'Homme" userId="5e5508d7-69be-48f8-8f1e-5d36a68b414c" providerId="ADAL" clId="{8AB897BF-6E71-6044-A2C9-EF83B55FFE76}" dt="2022-01-18T18:09:59.435" v="243"/>
        <pc:sldMkLst>
          <pc:docMk/>
          <pc:sldMk cId="0" sldId="264"/>
        </pc:sldMkLst>
      </pc:sldChg>
      <pc:sldChg chg="modTransition">
        <pc:chgData name="Marc Prud'Homme" userId="5e5508d7-69be-48f8-8f1e-5d36a68b414c" providerId="ADAL" clId="{8AB897BF-6E71-6044-A2C9-EF83B55FFE76}" dt="2022-01-18T18:09:59.435" v="243"/>
        <pc:sldMkLst>
          <pc:docMk/>
          <pc:sldMk cId="836669675" sldId="265"/>
        </pc:sldMkLst>
      </pc:sldChg>
      <pc:sldChg chg="modTransition">
        <pc:chgData name="Marc Prud'Homme" userId="5e5508d7-69be-48f8-8f1e-5d36a68b414c" providerId="ADAL" clId="{8AB897BF-6E71-6044-A2C9-EF83B55FFE76}" dt="2022-01-18T18:09:59.435" v="243"/>
        <pc:sldMkLst>
          <pc:docMk/>
          <pc:sldMk cId="2524155670" sldId="267"/>
        </pc:sldMkLst>
      </pc:sldChg>
      <pc:sldChg chg="modTransition">
        <pc:chgData name="Marc Prud'Homme" userId="5e5508d7-69be-48f8-8f1e-5d36a68b414c" providerId="ADAL" clId="{8AB897BF-6E71-6044-A2C9-EF83B55FFE76}" dt="2022-01-18T18:09:59.435" v="243"/>
        <pc:sldMkLst>
          <pc:docMk/>
          <pc:sldMk cId="3826205055" sldId="268"/>
        </pc:sldMkLst>
      </pc:sldChg>
      <pc:sldChg chg="modSp mod modTransition">
        <pc:chgData name="Marc Prud'Homme" userId="5e5508d7-69be-48f8-8f1e-5d36a68b414c" providerId="ADAL" clId="{8AB897BF-6E71-6044-A2C9-EF83B55FFE76}" dt="2022-01-18T18:09:59.435" v="243"/>
        <pc:sldMkLst>
          <pc:docMk/>
          <pc:sldMk cId="3588451610" sldId="269"/>
        </pc:sldMkLst>
        <pc:spChg chg="mod">
          <ac:chgData name="Marc Prud'Homme" userId="5e5508d7-69be-48f8-8f1e-5d36a68b414c" providerId="ADAL" clId="{8AB897BF-6E71-6044-A2C9-EF83B55FFE76}" dt="2022-01-18T16:41:21.597" v="129" actId="20577"/>
          <ac:spMkLst>
            <pc:docMk/>
            <pc:sldMk cId="3588451610" sldId="269"/>
            <ac:spMk id="7" creationId="{00000000-0000-0000-0000-000000000000}"/>
          </ac:spMkLst>
        </pc:spChg>
      </pc:sldChg>
      <pc:sldChg chg="modTransition">
        <pc:chgData name="Marc Prud'Homme" userId="5e5508d7-69be-48f8-8f1e-5d36a68b414c" providerId="ADAL" clId="{8AB897BF-6E71-6044-A2C9-EF83B55FFE76}" dt="2022-01-18T18:09:59.435" v="243"/>
        <pc:sldMkLst>
          <pc:docMk/>
          <pc:sldMk cId="1483224886" sldId="270"/>
        </pc:sldMkLst>
      </pc:sldChg>
      <pc:sldChg chg="modTransition">
        <pc:chgData name="Marc Prud'Homme" userId="5e5508d7-69be-48f8-8f1e-5d36a68b414c" providerId="ADAL" clId="{8AB897BF-6E71-6044-A2C9-EF83B55FFE76}" dt="2022-01-18T18:09:59.435" v="243"/>
        <pc:sldMkLst>
          <pc:docMk/>
          <pc:sldMk cId="715184087" sldId="271"/>
        </pc:sldMkLst>
      </pc:sldChg>
      <pc:sldChg chg="modTransition">
        <pc:chgData name="Marc Prud'Homme" userId="5e5508d7-69be-48f8-8f1e-5d36a68b414c" providerId="ADAL" clId="{8AB897BF-6E71-6044-A2C9-EF83B55FFE76}" dt="2022-01-18T18:09:59.435" v="243"/>
        <pc:sldMkLst>
          <pc:docMk/>
          <pc:sldMk cId="4252050425" sldId="272"/>
        </pc:sldMkLst>
      </pc:sldChg>
      <pc:sldChg chg="modTransition">
        <pc:chgData name="Marc Prud'Homme" userId="5e5508d7-69be-48f8-8f1e-5d36a68b414c" providerId="ADAL" clId="{8AB897BF-6E71-6044-A2C9-EF83B55FFE76}" dt="2022-01-18T18:09:59.435" v="243"/>
        <pc:sldMkLst>
          <pc:docMk/>
          <pc:sldMk cId="2450312573" sldId="273"/>
        </pc:sldMkLst>
      </pc:sldChg>
      <pc:sldChg chg="modTransition">
        <pc:chgData name="Marc Prud'Homme" userId="5e5508d7-69be-48f8-8f1e-5d36a68b414c" providerId="ADAL" clId="{8AB897BF-6E71-6044-A2C9-EF83B55FFE76}" dt="2022-01-18T18:09:59.435" v="243"/>
        <pc:sldMkLst>
          <pc:docMk/>
          <pc:sldMk cId="2613796714" sldId="274"/>
        </pc:sldMkLst>
      </pc:sldChg>
      <pc:sldChg chg="modSp mod modTransition">
        <pc:chgData name="Marc Prud'Homme" userId="5e5508d7-69be-48f8-8f1e-5d36a68b414c" providerId="ADAL" clId="{8AB897BF-6E71-6044-A2C9-EF83B55FFE76}" dt="2022-01-18T18:09:59.435" v="243"/>
        <pc:sldMkLst>
          <pc:docMk/>
          <pc:sldMk cId="3677892859" sldId="275"/>
        </pc:sldMkLst>
        <pc:spChg chg="mod">
          <ac:chgData name="Marc Prud'Homme" userId="5e5508d7-69be-48f8-8f1e-5d36a68b414c" providerId="ADAL" clId="{8AB897BF-6E71-6044-A2C9-EF83B55FFE76}" dt="2022-01-18T18:00:09.632" v="160" actId="404"/>
          <ac:spMkLst>
            <pc:docMk/>
            <pc:sldMk cId="3677892859" sldId="275"/>
            <ac:spMk id="7" creationId="{00000000-0000-0000-0000-000000000000}"/>
          </ac:spMkLst>
        </pc:spChg>
      </pc:sldChg>
      <pc:sldChg chg="modSp mod modTransition">
        <pc:chgData name="Marc Prud'Homme" userId="5e5508d7-69be-48f8-8f1e-5d36a68b414c" providerId="ADAL" clId="{8AB897BF-6E71-6044-A2C9-EF83B55FFE76}" dt="2022-01-18T18:09:59.435" v="243"/>
        <pc:sldMkLst>
          <pc:docMk/>
          <pc:sldMk cId="4153188949" sldId="276"/>
        </pc:sldMkLst>
        <pc:spChg chg="mod">
          <ac:chgData name="Marc Prud'Homme" userId="5e5508d7-69be-48f8-8f1e-5d36a68b414c" providerId="ADAL" clId="{8AB897BF-6E71-6044-A2C9-EF83B55FFE76}" dt="2022-01-18T16:40:11.599" v="115" actId="20577"/>
          <ac:spMkLst>
            <pc:docMk/>
            <pc:sldMk cId="4153188949" sldId="276"/>
            <ac:spMk id="7" creationId="{00000000-0000-0000-0000-000000000000}"/>
          </ac:spMkLst>
        </pc:spChg>
      </pc:sldChg>
      <pc:sldChg chg="modSp mod modTransition">
        <pc:chgData name="Marc Prud'Homme" userId="5e5508d7-69be-48f8-8f1e-5d36a68b414c" providerId="ADAL" clId="{8AB897BF-6E71-6044-A2C9-EF83B55FFE76}" dt="2022-01-18T18:09:59.435" v="243"/>
        <pc:sldMkLst>
          <pc:docMk/>
          <pc:sldMk cId="3234198418" sldId="277"/>
        </pc:sldMkLst>
        <pc:spChg chg="mod">
          <ac:chgData name="Marc Prud'Homme" userId="5e5508d7-69be-48f8-8f1e-5d36a68b414c" providerId="ADAL" clId="{8AB897BF-6E71-6044-A2C9-EF83B55FFE76}" dt="2022-01-18T16:40:49.715" v="125" actId="113"/>
          <ac:spMkLst>
            <pc:docMk/>
            <pc:sldMk cId="3234198418" sldId="277"/>
            <ac:spMk id="7" creationId="{00000000-0000-0000-0000-000000000000}"/>
          </ac:spMkLst>
        </pc:spChg>
      </pc:sldChg>
      <pc:sldChg chg="modTransition">
        <pc:chgData name="Marc Prud'Homme" userId="5e5508d7-69be-48f8-8f1e-5d36a68b414c" providerId="ADAL" clId="{8AB897BF-6E71-6044-A2C9-EF83B55FFE76}" dt="2022-01-18T18:09:59.435" v="243"/>
        <pc:sldMkLst>
          <pc:docMk/>
          <pc:sldMk cId="3415954346" sldId="278"/>
        </pc:sldMkLst>
      </pc:sldChg>
      <pc:sldChg chg="modTransition">
        <pc:chgData name="Marc Prud'Homme" userId="5e5508d7-69be-48f8-8f1e-5d36a68b414c" providerId="ADAL" clId="{8AB897BF-6E71-6044-A2C9-EF83B55FFE76}" dt="2022-01-18T18:09:59.435" v="243"/>
        <pc:sldMkLst>
          <pc:docMk/>
          <pc:sldMk cId="124854700" sldId="279"/>
        </pc:sldMkLst>
      </pc:sldChg>
      <pc:sldChg chg="modSp mod modTransition">
        <pc:chgData name="Marc Prud'Homme" userId="5e5508d7-69be-48f8-8f1e-5d36a68b414c" providerId="ADAL" clId="{8AB897BF-6E71-6044-A2C9-EF83B55FFE76}" dt="2022-01-18T18:21:54.188" v="399" actId="113"/>
        <pc:sldMkLst>
          <pc:docMk/>
          <pc:sldMk cId="1597685888" sldId="280"/>
        </pc:sldMkLst>
        <pc:spChg chg="mod">
          <ac:chgData name="Marc Prud'Homme" userId="5e5508d7-69be-48f8-8f1e-5d36a68b414c" providerId="ADAL" clId="{8AB897BF-6E71-6044-A2C9-EF83B55FFE76}" dt="2022-01-18T18:21:54.188" v="399" actId="113"/>
          <ac:spMkLst>
            <pc:docMk/>
            <pc:sldMk cId="1597685888" sldId="280"/>
            <ac:spMk id="7" creationId="{00000000-0000-0000-0000-000000000000}"/>
          </ac:spMkLst>
        </pc:spChg>
      </pc:sldChg>
      <pc:sldChg chg="ord modTransition">
        <pc:chgData name="Marc Prud'Homme" userId="5e5508d7-69be-48f8-8f1e-5d36a68b414c" providerId="ADAL" clId="{8AB897BF-6E71-6044-A2C9-EF83B55FFE76}" dt="2022-01-18T18:23:42.401" v="417" actId="20578"/>
        <pc:sldMkLst>
          <pc:docMk/>
          <pc:sldMk cId="760242300" sldId="281"/>
        </pc:sldMkLst>
      </pc:sldChg>
      <pc:sldChg chg="modTransition">
        <pc:chgData name="Marc Prud'Homme" userId="5e5508d7-69be-48f8-8f1e-5d36a68b414c" providerId="ADAL" clId="{8AB897BF-6E71-6044-A2C9-EF83B55FFE76}" dt="2022-01-18T18:09:59.435" v="243"/>
        <pc:sldMkLst>
          <pc:docMk/>
          <pc:sldMk cId="318567914" sldId="282"/>
        </pc:sldMkLst>
      </pc:sldChg>
      <pc:sldChg chg="modTransition">
        <pc:chgData name="Marc Prud'Homme" userId="5e5508d7-69be-48f8-8f1e-5d36a68b414c" providerId="ADAL" clId="{8AB897BF-6E71-6044-A2C9-EF83B55FFE76}" dt="2022-01-18T18:09:59.435" v="243"/>
        <pc:sldMkLst>
          <pc:docMk/>
          <pc:sldMk cId="1039668337" sldId="283"/>
        </pc:sldMkLst>
      </pc:sldChg>
      <pc:sldChg chg="modSp mod modTransition">
        <pc:chgData name="Marc Prud'Homme" userId="5e5508d7-69be-48f8-8f1e-5d36a68b414c" providerId="ADAL" clId="{8AB897BF-6E71-6044-A2C9-EF83B55FFE76}" dt="2022-01-18T18:16:44.645" v="373" actId="20577"/>
        <pc:sldMkLst>
          <pc:docMk/>
          <pc:sldMk cId="4113046468" sldId="284"/>
        </pc:sldMkLst>
        <pc:spChg chg="mod">
          <ac:chgData name="Marc Prud'Homme" userId="5e5508d7-69be-48f8-8f1e-5d36a68b414c" providerId="ADAL" clId="{8AB897BF-6E71-6044-A2C9-EF83B55FFE76}" dt="2022-01-18T18:16:44.645" v="373" actId="20577"/>
          <ac:spMkLst>
            <pc:docMk/>
            <pc:sldMk cId="4113046468" sldId="284"/>
            <ac:spMk id="7" creationId="{00000000-0000-0000-0000-000000000000}"/>
          </ac:spMkLst>
        </pc:spChg>
      </pc:sldChg>
      <pc:sldChg chg="modSp mod modTransition">
        <pc:chgData name="Marc Prud'Homme" userId="5e5508d7-69be-48f8-8f1e-5d36a68b414c" providerId="ADAL" clId="{8AB897BF-6E71-6044-A2C9-EF83B55FFE76}" dt="2022-01-25T23:36:25.497" v="453" actId="20577"/>
        <pc:sldMkLst>
          <pc:docMk/>
          <pc:sldMk cId="87194512" sldId="285"/>
        </pc:sldMkLst>
        <pc:spChg chg="mod">
          <ac:chgData name="Marc Prud'Homme" userId="5e5508d7-69be-48f8-8f1e-5d36a68b414c" providerId="ADAL" clId="{8AB897BF-6E71-6044-A2C9-EF83B55FFE76}" dt="2022-01-25T23:36:25.497" v="453" actId="20577"/>
          <ac:spMkLst>
            <pc:docMk/>
            <pc:sldMk cId="87194512" sldId="285"/>
            <ac:spMk id="7" creationId="{00000000-0000-0000-0000-000000000000}"/>
          </ac:spMkLst>
        </pc:spChg>
      </pc:sldChg>
      <pc:sldChg chg="modTransition">
        <pc:chgData name="Marc Prud'Homme" userId="5e5508d7-69be-48f8-8f1e-5d36a68b414c" providerId="ADAL" clId="{8AB897BF-6E71-6044-A2C9-EF83B55FFE76}" dt="2022-01-18T18:09:59.435" v="243"/>
        <pc:sldMkLst>
          <pc:docMk/>
          <pc:sldMk cId="4256426051" sldId="286"/>
        </pc:sldMkLst>
      </pc:sldChg>
      <pc:sldChg chg="modTransition">
        <pc:chgData name="Marc Prud'Homme" userId="5e5508d7-69be-48f8-8f1e-5d36a68b414c" providerId="ADAL" clId="{8AB897BF-6E71-6044-A2C9-EF83B55FFE76}" dt="2022-01-18T18:09:59.435" v="243"/>
        <pc:sldMkLst>
          <pc:docMk/>
          <pc:sldMk cId="339446461" sldId="287"/>
        </pc:sldMkLst>
      </pc:sldChg>
      <pc:sldChg chg="modTransition">
        <pc:chgData name="Marc Prud'Homme" userId="5e5508d7-69be-48f8-8f1e-5d36a68b414c" providerId="ADAL" clId="{8AB897BF-6E71-6044-A2C9-EF83B55FFE76}" dt="2022-01-18T18:09:59.435" v="243"/>
        <pc:sldMkLst>
          <pc:docMk/>
          <pc:sldMk cId="836669675" sldId="288"/>
        </pc:sldMkLst>
      </pc:sldChg>
      <pc:sldChg chg="modSp mod modTransition">
        <pc:chgData name="Marc Prud'Homme" userId="5e5508d7-69be-48f8-8f1e-5d36a68b414c" providerId="ADAL" clId="{8AB897BF-6E71-6044-A2C9-EF83B55FFE76}" dt="2022-01-18T18:09:59.435" v="243"/>
        <pc:sldMkLst>
          <pc:docMk/>
          <pc:sldMk cId="0" sldId="289"/>
        </pc:sldMkLst>
        <pc:spChg chg="mod">
          <ac:chgData name="Marc Prud'Homme" userId="5e5508d7-69be-48f8-8f1e-5d36a68b414c" providerId="ADAL" clId="{8AB897BF-6E71-6044-A2C9-EF83B55FFE76}" dt="2022-01-18T16:40:21.488" v="119" actId="113"/>
          <ac:spMkLst>
            <pc:docMk/>
            <pc:sldMk cId="0" sldId="289"/>
            <ac:spMk id="4" creationId="{00000000-0000-0000-0000-000000000000}"/>
          </ac:spMkLst>
        </pc:spChg>
      </pc:sldChg>
      <pc:sldChg chg="modTransition">
        <pc:chgData name="Marc Prud'Homme" userId="5e5508d7-69be-48f8-8f1e-5d36a68b414c" providerId="ADAL" clId="{8AB897BF-6E71-6044-A2C9-EF83B55FFE76}" dt="2022-01-18T18:09:59.435" v="243"/>
        <pc:sldMkLst>
          <pc:docMk/>
          <pc:sldMk cId="0" sldId="290"/>
        </pc:sldMkLst>
      </pc:sldChg>
      <pc:sldChg chg="modTransition">
        <pc:chgData name="Marc Prud'Homme" userId="5e5508d7-69be-48f8-8f1e-5d36a68b414c" providerId="ADAL" clId="{8AB897BF-6E71-6044-A2C9-EF83B55FFE76}" dt="2022-01-18T18:09:59.435" v="243"/>
        <pc:sldMkLst>
          <pc:docMk/>
          <pc:sldMk cId="908448964" sldId="291"/>
        </pc:sldMkLst>
      </pc:sldChg>
      <pc:sldChg chg="modSp mod modTransition">
        <pc:chgData name="Marc Prud'Homme" userId="5e5508d7-69be-48f8-8f1e-5d36a68b414c" providerId="ADAL" clId="{8AB897BF-6E71-6044-A2C9-EF83B55FFE76}" dt="2022-01-18T18:23:59.764" v="425" actId="20577"/>
        <pc:sldMkLst>
          <pc:docMk/>
          <pc:sldMk cId="804875519" sldId="292"/>
        </pc:sldMkLst>
        <pc:spChg chg="mod">
          <ac:chgData name="Marc Prud'Homme" userId="5e5508d7-69be-48f8-8f1e-5d36a68b414c" providerId="ADAL" clId="{8AB897BF-6E71-6044-A2C9-EF83B55FFE76}" dt="2022-01-18T18:23:59.764" v="425" actId="20577"/>
          <ac:spMkLst>
            <pc:docMk/>
            <pc:sldMk cId="804875519" sldId="292"/>
            <ac:spMk id="5" creationId="{00000000-0000-0000-0000-000000000000}"/>
          </ac:spMkLst>
        </pc:spChg>
      </pc:sldChg>
      <pc:sldChg chg="modSp mod modTransition">
        <pc:chgData name="Marc Prud'Homme" userId="5e5508d7-69be-48f8-8f1e-5d36a68b414c" providerId="ADAL" clId="{8AB897BF-6E71-6044-A2C9-EF83B55FFE76}" dt="2022-01-18T18:24:06.177" v="433" actId="20577"/>
        <pc:sldMkLst>
          <pc:docMk/>
          <pc:sldMk cId="1840390557" sldId="293"/>
        </pc:sldMkLst>
        <pc:spChg chg="mod">
          <ac:chgData name="Marc Prud'Homme" userId="5e5508d7-69be-48f8-8f1e-5d36a68b414c" providerId="ADAL" clId="{8AB897BF-6E71-6044-A2C9-EF83B55FFE76}" dt="2022-01-18T18:24:06.177" v="433" actId="20577"/>
          <ac:spMkLst>
            <pc:docMk/>
            <pc:sldMk cId="1840390557" sldId="293"/>
            <ac:spMk id="5" creationId="{00000000-0000-0000-0000-000000000000}"/>
          </ac:spMkLst>
        </pc:spChg>
      </pc:sldChg>
      <pc:sldChg chg="modTransition">
        <pc:chgData name="Marc Prud'Homme" userId="5e5508d7-69be-48f8-8f1e-5d36a68b414c" providerId="ADAL" clId="{8AB897BF-6E71-6044-A2C9-EF83B55FFE76}" dt="2022-01-18T18:09:59.435" v="243"/>
        <pc:sldMkLst>
          <pc:docMk/>
          <pc:sldMk cId="781050891" sldId="294"/>
        </pc:sldMkLst>
      </pc:sldChg>
      <pc:sldChg chg="modTransition">
        <pc:chgData name="Marc Prud'Homme" userId="5e5508d7-69be-48f8-8f1e-5d36a68b414c" providerId="ADAL" clId="{8AB897BF-6E71-6044-A2C9-EF83B55FFE76}" dt="2022-01-18T18:09:59.435" v="243"/>
        <pc:sldMkLst>
          <pc:docMk/>
          <pc:sldMk cId="434718522" sldId="295"/>
        </pc:sldMkLst>
      </pc:sldChg>
      <pc:sldChg chg="modSp mod modTransition">
        <pc:chgData name="Marc Prud'Homme" userId="5e5508d7-69be-48f8-8f1e-5d36a68b414c" providerId="ADAL" clId="{8AB897BF-6E71-6044-A2C9-EF83B55FFE76}" dt="2022-01-18T18:09:59.435" v="243"/>
        <pc:sldMkLst>
          <pc:docMk/>
          <pc:sldMk cId="840129439" sldId="296"/>
        </pc:sldMkLst>
        <pc:spChg chg="mod">
          <ac:chgData name="Marc Prud'Homme" userId="5e5508d7-69be-48f8-8f1e-5d36a68b414c" providerId="ADAL" clId="{8AB897BF-6E71-6044-A2C9-EF83B55FFE76}" dt="2022-01-18T16:48:17.552" v="134" actId="14100"/>
          <ac:spMkLst>
            <pc:docMk/>
            <pc:sldMk cId="840129439" sldId="296"/>
            <ac:spMk id="2" creationId="{00000000-0000-0000-0000-000000000000}"/>
          </ac:spMkLst>
        </pc:spChg>
      </pc:sldChg>
      <pc:sldChg chg="addSp delSp modSp add mod modTransition">
        <pc:chgData name="Marc Prud'Homme" userId="5e5508d7-69be-48f8-8f1e-5d36a68b414c" providerId="ADAL" clId="{8AB897BF-6E71-6044-A2C9-EF83B55FFE76}" dt="2022-01-18T18:13:08.332" v="284" actId="1076"/>
        <pc:sldMkLst>
          <pc:docMk/>
          <pc:sldMk cId="3427678241" sldId="297"/>
        </pc:sldMkLst>
        <pc:spChg chg="mod">
          <ac:chgData name="Marc Prud'Homme" userId="5e5508d7-69be-48f8-8f1e-5d36a68b414c" providerId="ADAL" clId="{8AB897BF-6E71-6044-A2C9-EF83B55FFE76}" dt="2022-01-18T18:01:57.198" v="188" actId="242"/>
          <ac:spMkLst>
            <pc:docMk/>
            <pc:sldMk cId="3427678241" sldId="297"/>
            <ac:spMk id="5" creationId="{00000000-0000-0000-0000-000000000000}"/>
          </ac:spMkLst>
        </pc:spChg>
        <pc:spChg chg="add mod">
          <ac:chgData name="Marc Prud'Homme" userId="5e5508d7-69be-48f8-8f1e-5d36a68b414c" providerId="ADAL" clId="{8AB897BF-6E71-6044-A2C9-EF83B55FFE76}" dt="2022-01-18T18:07:07.861" v="220" actId="404"/>
          <ac:spMkLst>
            <pc:docMk/>
            <pc:sldMk cId="3427678241" sldId="297"/>
            <ac:spMk id="6" creationId="{B7779937-5E83-2C42-8F73-3EC87CE25B2E}"/>
          </ac:spMkLst>
        </pc:spChg>
        <pc:spChg chg="add mod">
          <ac:chgData name="Marc Prud'Homme" userId="5e5508d7-69be-48f8-8f1e-5d36a68b414c" providerId="ADAL" clId="{8AB897BF-6E71-6044-A2C9-EF83B55FFE76}" dt="2022-01-18T18:13:08.332" v="284" actId="1076"/>
          <ac:spMkLst>
            <pc:docMk/>
            <pc:sldMk cId="3427678241" sldId="297"/>
            <ac:spMk id="8" creationId="{3904ACEB-5998-A248-96F0-EB7B50B61267}"/>
          </ac:spMkLst>
        </pc:spChg>
        <pc:picChg chg="del">
          <ac:chgData name="Marc Prud'Homme" userId="5e5508d7-69be-48f8-8f1e-5d36a68b414c" providerId="ADAL" clId="{8AB897BF-6E71-6044-A2C9-EF83B55FFE76}" dt="2022-01-18T18:01:59.678" v="189" actId="478"/>
          <ac:picMkLst>
            <pc:docMk/>
            <pc:sldMk cId="3427678241" sldId="297"/>
            <ac:picMk id="4" creationId="{00000000-0000-0000-0000-000000000000}"/>
          </ac:picMkLst>
        </pc:picChg>
        <pc:picChg chg="add mod">
          <ac:chgData name="Marc Prud'Homme" userId="5e5508d7-69be-48f8-8f1e-5d36a68b414c" providerId="ADAL" clId="{8AB897BF-6E71-6044-A2C9-EF83B55FFE76}" dt="2022-01-18T18:06:55.855" v="218" actId="14100"/>
          <ac:picMkLst>
            <pc:docMk/>
            <pc:sldMk cId="3427678241" sldId="297"/>
            <ac:picMk id="7" creationId="{2693D207-E33D-384F-A1AC-1D1B92AC6C51}"/>
          </ac:picMkLst>
        </pc:picChg>
      </pc:sldChg>
      <pc:sldChg chg="addSp delSp modSp add mod modTransition modAnim">
        <pc:chgData name="Marc Prud'Homme" userId="5e5508d7-69be-48f8-8f1e-5d36a68b414c" providerId="ADAL" clId="{8AB897BF-6E71-6044-A2C9-EF83B55FFE76}" dt="2022-01-18T18:09:59.435" v="243"/>
        <pc:sldMkLst>
          <pc:docMk/>
          <pc:sldMk cId="1232591743" sldId="298"/>
        </pc:sldMkLst>
        <pc:spChg chg="add del mod">
          <ac:chgData name="Marc Prud'Homme" userId="5e5508d7-69be-48f8-8f1e-5d36a68b414c" providerId="ADAL" clId="{8AB897BF-6E71-6044-A2C9-EF83B55FFE76}" dt="2022-01-18T18:07:28.602" v="231" actId="478"/>
          <ac:spMkLst>
            <pc:docMk/>
            <pc:sldMk cId="1232591743" sldId="298"/>
            <ac:spMk id="4" creationId="{166EC1CF-A124-6949-87D4-516620F3C943}"/>
          </ac:spMkLst>
        </pc:spChg>
        <pc:spChg chg="mod">
          <ac:chgData name="Marc Prud'Homme" userId="5e5508d7-69be-48f8-8f1e-5d36a68b414c" providerId="ADAL" clId="{8AB897BF-6E71-6044-A2C9-EF83B55FFE76}" dt="2022-01-18T18:07:22.235" v="229" actId="20577"/>
          <ac:spMkLst>
            <pc:docMk/>
            <pc:sldMk cId="1232591743" sldId="298"/>
            <ac:spMk id="5" creationId="{00000000-0000-0000-0000-000000000000}"/>
          </ac:spMkLst>
        </pc:spChg>
        <pc:spChg chg="del">
          <ac:chgData name="Marc Prud'Homme" userId="5e5508d7-69be-48f8-8f1e-5d36a68b414c" providerId="ADAL" clId="{8AB897BF-6E71-6044-A2C9-EF83B55FFE76}" dt="2022-01-18T18:07:26.448" v="230" actId="478"/>
          <ac:spMkLst>
            <pc:docMk/>
            <pc:sldMk cId="1232591743" sldId="298"/>
            <ac:spMk id="6" creationId="{B7779937-5E83-2C42-8F73-3EC87CE25B2E}"/>
          </ac:spMkLst>
        </pc:spChg>
        <pc:spChg chg="add mod">
          <ac:chgData name="Marc Prud'Homme" userId="5e5508d7-69be-48f8-8f1e-5d36a68b414c" providerId="ADAL" clId="{8AB897BF-6E71-6044-A2C9-EF83B55FFE76}" dt="2022-01-18T18:07:53.219" v="234" actId="20577"/>
          <ac:spMkLst>
            <pc:docMk/>
            <pc:sldMk cId="1232591743" sldId="298"/>
            <ac:spMk id="8" creationId="{165C660F-C502-AD48-96F6-C999010755CD}"/>
          </ac:spMkLst>
        </pc:spChg>
        <pc:spChg chg="mod">
          <ac:chgData name="Marc Prud'Homme" userId="5e5508d7-69be-48f8-8f1e-5d36a68b414c" providerId="ADAL" clId="{8AB897BF-6E71-6044-A2C9-EF83B55FFE76}" dt="2022-01-18T18:08:03.235" v="235"/>
          <ac:spMkLst>
            <pc:docMk/>
            <pc:sldMk cId="1232591743" sldId="298"/>
            <ac:spMk id="11" creationId="{1C8C5581-48FF-E243-83B0-D43EC47C988A}"/>
          </ac:spMkLst>
        </pc:spChg>
        <pc:spChg chg="mod">
          <ac:chgData name="Marc Prud'Homme" userId="5e5508d7-69be-48f8-8f1e-5d36a68b414c" providerId="ADAL" clId="{8AB897BF-6E71-6044-A2C9-EF83B55FFE76}" dt="2022-01-18T18:08:06.911" v="237"/>
          <ac:spMkLst>
            <pc:docMk/>
            <pc:sldMk cId="1232591743" sldId="298"/>
            <ac:spMk id="14" creationId="{5EF03A87-779E-CF49-AF19-1C356F468826}"/>
          </ac:spMkLst>
        </pc:spChg>
        <pc:spChg chg="mod">
          <ac:chgData name="Marc Prud'Homme" userId="5e5508d7-69be-48f8-8f1e-5d36a68b414c" providerId="ADAL" clId="{8AB897BF-6E71-6044-A2C9-EF83B55FFE76}" dt="2022-01-18T18:08:32.536" v="238"/>
          <ac:spMkLst>
            <pc:docMk/>
            <pc:sldMk cId="1232591743" sldId="298"/>
            <ac:spMk id="17" creationId="{C1781BEF-E84B-024D-8316-6EFFA561B78E}"/>
          </ac:spMkLst>
        </pc:spChg>
        <pc:spChg chg="add mod">
          <ac:chgData name="Marc Prud'Homme" userId="5e5508d7-69be-48f8-8f1e-5d36a68b414c" providerId="ADAL" clId="{8AB897BF-6E71-6044-A2C9-EF83B55FFE76}" dt="2022-01-18T18:08:32.536" v="238"/>
          <ac:spMkLst>
            <pc:docMk/>
            <pc:sldMk cId="1232591743" sldId="298"/>
            <ac:spMk id="18" creationId="{EFB8387F-1ADC-AC44-BD06-137D372B52F4}"/>
          </ac:spMkLst>
        </pc:spChg>
        <pc:spChg chg="mod">
          <ac:chgData name="Marc Prud'Homme" userId="5e5508d7-69be-48f8-8f1e-5d36a68b414c" providerId="ADAL" clId="{8AB897BF-6E71-6044-A2C9-EF83B55FFE76}" dt="2022-01-18T18:08:32.536" v="238"/>
          <ac:spMkLst>
            <pc:docMk/>
            <pc:sldMk cId="1232591743" sldId="298"/>
            <ac:spMk id="20" creationId="{EFFD89F4-4464-1C43-ACDC-98ED89441A37}"/>
          </ac:spMkLst>
        </pc:spChg>
        <pc:spChg chg="mod">
          <ac:chgData name="Marc Prud'Homme" userId="5e5508d7-69be-48f8-8f1e-5d36a68b414c" providerId="ADAL" clId="{8AB897BF-6E71-6044-A2C9-EF83B55FFE76}" dt="2022-01-18T18:08:32.536" v="238"/>
          <ac:spMkLst>
            <pc:docMk/>
            <pc:sldMk cId="1232591743" sldId="298"/>
            <ac:spMk id="21" creationId="{2D38C12F-0D1D-0C42-9038-B030101A5ED7}"/>
          </ac:spMkLst>
        </pc:spChg>
        <pc:spChg chg="add mod">
          <ac:chgData name="Marc Prud'Homme" userId="5e5508d7-69be-48f8-8f1e-5d36a68b414c" providerId="ADAL" clId="{8AB897BF-6E71-6044-A2C9-EF83B55FFE76}" dt="2022-01-18T18:08:32.536" v="238"/>
          <ac:spMkLst>
            <pc:docMk/>
            <pc:sldMk cId="1232591743" sldId="298"/>
            <ac:spMk id="28" creationId="{73E8320C-05E6-6346-9FD6-5EF0068BFD68}"/>
          </ac:spMkLst>
        </pc:spChg>
        <pc:spChg chg="add mod">
          <ac:chgData name="Marc Prud'Homme" userId="5e5508d7-69be-48f8-8f1e-5d36a68b414c" providerId="ADAL" clId="{8AB897BF-6E71-6044-A2C9-EF83B55FFE76}" dt="2022-01-18T18:08:32.536" v="238"/>
          <ac:spMkLst>
            <pc:docMk/>
            <pc:sldMk cId="1232591743" sldId="298"/>
            <ac:spMk id="29" creationId="{C8814086-C244-6C42-9298-1136A96BC33B}"/>
          </ac:spMkLst>
        </pc:spChg>
        <pc:spChg chg="add mod">
          <ac:chgData name="Marc Prud'Homme" userId="5e5508d7-69be-48f8-8f1e-5d36a68b414c" providerId="ADAL" clId="{8AB897BF-6E71-6044-A2C9-EF83B55FFE76}" dt="2022-01-18T18:08:32.536" v="238"/>
          <ac:spMkLst>
            <pc:docMk/>
            <pc:sldMk cId="1232591743" sldId="298"/>
            <ac:spMk id="30" creationId="{541F7948-0DC4-6B43-AB3B-4B234BA7C4B3}"/>
          </ac:spMkLst>
        </pc:spChg>
        <pc:spChg chg="add mod">
          <ac:chgData name="Marc Prud'Homme" userId="5e5508d7-69be-48f8-8f1e-5d36a68b414c" providerId="ADAL" clId="{8AB897BF-6E71-6044-A2C9-EF83B55FFE76}" dt="2022-01-18T18:08:32.536" v="238"/>
          <ac:spMkLst>
            <pc:docMk/>
            <pc:sldMk cId="1232591743" sldId="298"/>
            <ac:spMk id="31" creationId="{68F4BF7A-4DAE-D049-B1AC-B2CAB7834EE5}"/>
          </ac:spMkLst>
        </pc:spChg>
        <pc:spChg chg="add mod">
          <ac:chgData name="Marc Prud'Homme" userId="5e5508d7-69be-48f8-8f1e-5d36a68b414c" providerId="ADAL" clId="{8AB897BF-6E71-6044-A2C9-EF83B55FFE76}" dt="2022-01-18T18:08:32.536" v="238"/>
          <ac:spMkLst>
            <pc:docMk/>
            <pc:sldMk cId="1232591743" sldId="298"/>
            <ac:spMk id="32" creationId="{F6B66926-5E97-9242-9CDB-0202916DDAFB}"/>
          </ac:spMkLst>
        </pc:spChg>
        <pc:grpChg chg="add del mod">
          <ac:chgData name="Marc Prud'Homme" userId="5e5508d7-69be-48f8-8f1e-5d36a68b414c" providerId="ADAL" clId="{8AB897BF-6E71-6044-A2C9-EF83B55FFE76}" dt="2022-01-18T18:08:06.900" v="236"/>
          <ac:grpSpMkLst>
            <pc:docMk/>
            <pc:sldMk cId="1232591743" sldId="298"/>
            <ac:grpSpMk id="9" creationId="{5D210299-79AE-F645-A756-B257889D60C0}"/>
          </ac:grpSpMkLst>
        </pc:grpChg>
        <pc:grpChg chg="add mod">
          <ac:chgData name="Marc Prud'Homme" userId="5e5508d7-69be-48f8-8f1e-5d36a68b414c" providerId="ADAL" clId="{8AB897BF-6E71-6044-A2C9-EF83B55FFE76}" dt="2022-01-18T18:08:42.522" v="241" actId="1076"/>
          <ac:grpSpMkLst>
            <pc:docMk/>
            <pc:sldMk cId="1232591743" sldId="298"/>
            <ac:grpSpMk id="12" creationId="{5A56A114-A669-D848-B257-E7A1594A6ACB}"/>
          </ac:grpSpMkLst>
        </pc:grpChg>
        <pc:grpChg chg="add del mod">
          <ac:chgData name="Marc Prud'Homme" userId="5e5508d7-69be-48f8-8f1e-5d36a68b414c" providerId="ADAL" clId="{8AB897BF-6E71-6044-A2C9-EF83B55FFE76}" dt="2022-01-18T18:08:39.213" v="240" actId="478"/>
          <ac:grpSpMkLst>
            <pc:docMk/>
            <pc:sldMk cId="1232591743" sldId="298"/>
            <ac:grpSpMk id="15" creationId="{3F8BB23B-1040-7E47-911B-E93FCA27458C}"/>
          </ac:grpSpMkLst>
        </pc:grpChg>
        <pc:grpChg chg="add mod">
          <ac:chgData name="Marc Prud'Homme" userId="5e5508d7-69be-48f8-8f1e-5d36a68b414c" providerId="ADAL" clId="{8AB897BF-6E71-6044-A2C9-EF83B55FFE76}" dt="2022-01-18T18:08:32.536" v="238"/>
          <ac:grpSpMkLst>
            <pc:docMk/>
            <pc:sldMk cId="1232591743" sldId="298"/>
            <ac:grpSpMk id="19" creationId="{194B2505-76F2-EE44-9CBA-1A48E9A98E33}"/>
          </ac:grpSpMkLst>
        </pc:grpChg>
        <pc:picChg chg="del">
          <ac:chgData name="Marc Prud'Homme" userId="5e5508d7-69be-48f8-8f1e-5d36a68b414c" providerId="ADAL" clId="{8AB897BF-6E71-6044-A2C9-EF83B55FFE76}" dt="2022-01-18T18:07:29.390" v="232" actId="478"/>
          <ac:picMkLst>
            <pc:docMk/>
            <pc:sldMk cId="1232591743" sldId="298"/>
            <ac:picMk id="7" creationId="{2693D207-E33D-384F-A1AC-1D1B92AC6C51}"/>
          </ac:picMkLst>
        </pc:picChg>
        <pc:picChg chg="mod">
          <ac:chgData name="Marc Prud'Homme" userId="5e5508d7-69be-48f8-8f1e-5d36a68b414c" providerId="ADAL" clId="{8AB897BF-6E71-6044-A2C9-EF83B55FFE76}" dt="2022-01-18T18:08:03.235" v="235"/>
          <ac:picMkLst>
            <pc:docMk/>
            <pc:sldMk cId="1232591743" sldId="298"/>
            <ac:picMk id="10" creationId="{9532A38E-0E6C-764D-9B6B-BB8A876EAFBD}"/>
          </ac:picMkLst>
        </pc:picChg>
        <pc:picChg chg="mod">
          <ac:chgData name="Marc Prud'Homme" userId="5e5508d7-69be-48f8-8f1e-5d36a68b414c" providerId="ADAL" clId="{8AB897BF-6E71-6044-A2C9-EF83B55FFE76}" dt="2022-01-18T18:08:06.911" v="237"/>
          <ac:picMkLst>
            <pc:docMk/>
            <pc:sldMk cId="1232591743" sldId="298"/>
            <ac:picMk id="13" creationId="{0F718F71-6319-9E44-B5BF-2C8A398AC841}"/>
          </ac:picMkLst>
        </pc:picChg>
        <pc:picChg chg="mod">
          <ac:chgData name="Marc Prud'Homme" userId="5e5508d7-69be-48f8-8f1e-5d36a68b414c" providerId="ADAL" clId="{8AB897BF-6E71-6044-A2C9-EF83B55FFE76}" dt="2022-01-18T18:08:32.536" v="238"/>
          <ac:picMkLst>
            <pc:docMk/>
            <pc:sldMk cId="1232591743" sldId="298"/>
            <ac:picMk id="16" creationId="{BF78B2C3-0828-DE49-A33F-B294E0FAA89C}"/>
          </ac:picMkLst>
        </pc:picChg>
        <pc:cxnChg chg="mod">
          <ac:chgData name="Marc Prud'Homme" userId="5e5508d7-69be-48f8-8f1e-5d36a68b414c" providerId="ADAL" clId="{8AB897BF-6E71-6044-A2C9-EF83B55FFE76}" dt="2022-01-18T18:08:32.536" v="238"/>
          <ac:cxnSpMkLst>
            <pc:docMk/>
            <pc:sldMk cId="1232591743" sldId="298"/>
            <ac:cxnSpMk id="22" creationId="{F1AED576-B97D-1745-932F-BC02E662F8CA}"/>
          </ac:cxnSpMkLst>
        </pc:cxnChg>
        <pc:cxnChg chg="mod">
          <ac:chgData name="Marc Prud'Homme" userId="5e5508d7-69be-48f8-8f1e-5d36a68b414c" providerId="ADAL" clId="{8AB897BF-6E71-6044-A2C9-EF83B55FFE76}" dt="2022-01-18T18:08:32.536" v="238"/>
          <ac:cxnSpMkLst>
            <pc:docMk/>
            <pc:sldMk cId="1232591743" sldId="298"/>
            <ac:cxnSpMk id="23" creationId="{AB64BAB7-A7AD-DC46-B25E-43991723B76B}"/>
          </ac:cxnSpMkLst>
        </pc:cxnChg>
        <pc:cxnChg chg="mod">
          <ac:chgData name="Marc Prud'Homme" userId="5e5508d7-69be-48f8-8f1e-5d36a68b414c" providerId="ADAL" clId="{8AB897BF-6E71-6044-A2C9-EF83B55FFE76}" dt="2022-01-18T18:08:32.536" v="238"/>
          <ac:cxnSpMkLst>
            <pc:docMk/>
            <pc:sldMk cId="1232591743" sldId="298"/>
            <ac:cxnSpMk id="24" creationId="{631FEC01-6253-7943-A55F-A1A1BE107659}"/>
          </ac:cxnSpMkLst>
        </pc:cxnChg>
        <pc:cxnChg chg="mod">
          <ac:chgData name="Marc Prud'Homme" userId="5e5508d7-69be-48f8-8f1e-5d36a68b414c" providerId="ADAL" clId="{8AB897BF-6E71-6044-A2C9-EF83B55FFE76}" dt="2022-01-18T18:08:32.536" v="238"/>
          <ac:cxnSpMkLst>
            <pc:docMk/>
            <pc:sldMk cId="1232591743" sldId="298"/>
            <ac:cxnSpMk id="25" creationId="{4641E8BE-7476-B241-8EFC-611E9DC05753}"/>
          </ac:cxnSpMkLst>
        </pc:cxnChg>
        <pc:cxnChg chg="mod">
          <ac:chgData name="Marc Prud'Homme" userId="5e5508d7-69be-48f8-8f1e-5d36a68b414c" providerId="ADAL" clId="{8AB897BF-6E71-6044-A2C9-EF83B55FFE76}" dt="2022-01-18T18:08:32.536" v="238"/>
          <ac:cxnSpMkLst>
            <pc:docMk/>
            <pc:sldMk cId="1232591743" sldId="298"/>
            <ac:cxnSpMk id="26" creationId="{E09FE904-9876-F148-A82B-273A0AB5248F}"/>
          </ac:cxnSpMkLst>
        </pc:cxnChg>
        <pc:cxnChg chg="mod">
          <ac:chgData name="Marc Prud'Homme" userId="5e5508d7-69be-48f8-8f1e-5d36a68b414c" providerId="ADAL" clId="{8AB897BF-6E71-6044-A2C9-EF83B55FFE76}" dt="2022-01-18T18:08:32.536" v="238"/>
          <ac:cxnSpMkLst>
            <pc:docMk/>
            <pc:sldMk cId="1232591743" sldId="298"/>
            <ac:cxnSpMk id="27" creationId="{C8AEEDA4-B1A3-BA42-ADD4-9716254F87D2}"/>
          </ac:cxnSpMkLst>
        </pc:cxnChg>
      </pc:sldChg>
      <pc:sldChg chg="addSp delSp modSp add mod">
        <pc:chgData name="Marc Prud'Homme" userId="5e5508d7-69be-48f8-8f1e-5d36a68b414c" providerId="ADAL" clId="{8AB897BF-6E71-6044-A2C9-EF83B55FFE76}" dt="2022-01-18T18:12:10.113" v="280"/>
        <pc:sldMkLst>
          <pc:docMk/>
          <pc:sldMk cId="4022128786" sldId="299"/>
        </pc:sldMkLst>
        <pc:spChg chg="add del mod">
          <ac:chgData name="Marc Prud'Homme" userId="5e5508d7-69be-48f8-8f1e-5d36a68b414c" providerId="ADAL" clId="{8AB897BF-6E71-6044-A2C9-EF83B55FFE76}" dt="2022-01-18T18:12:10.113" v="280"/>
          <ac:spMkLst>
            <pc:docMk/>
            <pc:sldMk cId="4022128786" sldId="299"/>
            <ac:spMk id="2" creationId="{DE840337-D7E1-6549-A860-A9E92E66FC67}"/>
          </ac:spMkLst>
        </pc:spChg>
        <pc:spChg chg="mod">
          <ac:chgData name="Marc Prud'Homme" userId="5e5508d7-69be-48f8-8f1e-5d36a68b414c" providerId="ADAL" clId="{8AB897BF-6E71-6044-A2C9-EF83B55FFE76}" dt="2022-01-18T18:11:11.816" v="254" actId="20577"/>
          <ac:spMkLst>
            <pc:docMk/>
            <pc:sldMk cId="4022128786" sldId="299"/>
            <ac:spMk id="5" creationId="{00000000-0000-0000-0000-000000000000}"/>
          </ac:spMkLst>
        </pc:spChg>
        <pc:spChg chg="mod">
          <ac:chgData name="Marc Prud'Homme" userId="5e5508d7-69be-48f8-8f1e-5d36a68b414c" providerId="ADAL" clId="{8AB897BF-6E71-6044-A2C9-EF83B55FFE76}" dt="2022-01-18T18:11:57.226" v="275" actId="20577"/>
          <ac:spMkLst>
            <pc:docMk/>
            <pc:sldMk cId="4022128786" sldId="299"/>
            <ac:spMk id="6" creationId="{B7779937-5E83-2C42-8F73-3EC87CE25B2E}"/>
          </ac:spMkLst>
        </pc:spChg>
        <pc:picChg chg="del">
          <ac:chgData name="Marc Prud'Homme" userId="5e5508d7-69be-48f8-8f1e-5d36a68b414c" providerId="ADAL" clId="{8AB897BF-6E71-6044-A2C9-EF83B55FFE76}" dt="2022-01-18T18:10:58.133" v="245" actId="478"/>
          <ac:picMkLst>
            <pc:docMk/>
            <pc:sldMk cId="4022128786" sldId="299"/>
            <ac:picMk id="7" creationId="{2693D207-E33D-384F-A1AC-1D1B92AC6C51}"/>
          </ac:picMkLst>
        </pc:picChg>
        <pc:picChg chg="add mod">
          <ac:chgData name="Marc Prud'Homme" userId="5e5508d7-69be-48f8-8f1e-5d36a68b414c" providerId="ADAL" clId="{8AB897BF-6E71-6044-A2C9-EF83B55FFE76}" dt="2022-01-18T18:12:09.042" v="278" actId="14100"/>
          <ac:picMkLst>
            <pc:docMk/>
            <pc:sldMk cId="4022128786" sldId="299"/>
            <ac:picMk id="8" creationId="{CA36C1CA-870E-DF4D-8C11-E61F4BC1957B}"/>
          </ac:picMkLst>
        </pc:picChg>
      </pc:sldChg>
      <pc:sldChg chg="addSp delSp modSp add mod">
        <pc:chgData name="Marc Prud'Homme" userId="5e5508d7-69be-48f8-8f1e-5d36a68b414c" providerId="ADAL" clId="{8AB897BF-6E71-6044-A2C9-EF83B55FFE76}" dt="2022-01-18T18:19:09.628" v="382" actId="164"/>
        <pc:sldMkLst>
          <pc:docMk/>
          <pc:sldMk cId="4001799400" sldId="300"/>
        </pc:sldMkLst>
        <pc:spChg chg="add del mod">
          <ac:chgData name="Marc Prud'Homme" userId="5e5508d7-69be-48f8-8f1e-5d36a68b414c" providerId="ADAL" clId="{8AB897BF-6E71-6044-A2C9-EF83B55FFE76}" dt="2022-01-18T18:18:20.968" v="377" actId="478"/>
          <ac:spMkLst>
            <pc:docMk/>
            <pc:sldMk cId="4001799400" sldId="300"/>
            <ac:spMk id="4" creationId="{2997009F-436D-FC46-9A9D-2BBFB1986ACB}"/>
          </ac:spMkLst>
        </pc:spChg>
        <pc:spChg chg="add mod">
          <ac:chgData name="Marc Prud'Homme" userId="5e5508d7-69be-48f8-8f1e-5d36a68b414c" providerId="ADAL" clId="{8AB897BF-6E71-6044-A2C9-EF83B55FFE76}" dt="2022-01-18T18:18:50.374" v="381" actId="207"/>
          <ac:spMkLst>
            <pc:docMk/>
            <pc:sldMk cId="4001799400" sldId="300"/>
            <ac:spMk id="6" creationId="{85A1602B-7BA5-9744-94B5-F30B85FAB238}"/>
          </ac:spMkLst>
        </pc:spChg>
        <pc:spChg chg="del">
          <ac:chgData name="Marc Prud'Homme" userId="5e5508d7-69be-48f8-8f1e-5d36a68b414c" providerId="ADAL" clId="{8AB897BF-6E71-6044-A2C9-EF83B55FFE76}" dt="2022-01-18T18:18:19.040" v="376" actId="478"/>
          <ac:spMkLst>
            <pc:docMk/>
            <pc:sldMk cId="4001799400" sldId="300"/>
            <ac:spMk id="7" creationId="{00000000-0000-0000-0000-000000000000}"/>
          </ac:spMkLst>
        </pc:spChg>
        <pc:grpChg chg="add">
          <ac:chgData name="Marc Prud'Homme" userId="5e5508d7-69be-48f8-8f1e-5d36a68b414c" providerId="ADAL" clId="{8AB897BF-6E71-6044-A2C9-EF83B55FFE76}" dt="2022-01-18T18:19:09.628" v="382" actId="164"/>
          <ac:grpSpMkLst>
            <pc:docMk/>
            <pc:sldMk cId="4001799400" sldId="300"/>
            <ac:grpSpMk id="9" creationId="{A159987E-939A-5F48-A1FF-465D042641AB}"/>
          </ac:grpSpMkLst>
        </pc:grpChg>
        <pc:picChg chg="add mod">
          <ac:chgData name="Marc Prud'Homme" userId="5e5508d7-69be-48f8-8f1e-5d36a68b414c" providerId="ADAL" clId="{8AB897BF-6E71-6044-A2C9-EF83B55FFE76}" dt="2022-01-18T18:18:26.387" v="378"/>
          <ac:picMkLst>
            <pc:docMk/>
            <pc:sldMk cId="4001799400" sldId="300"/>
            <ac:picMk id="8" creationId="{2A6C8EF9-F2A6-E049-B5A3-3AE39B909E4F}"/>
          </ac:picMkLst>
        </pc:picChg>
      </pc:sldChg>
      <pc:sldChg chg="addSp delSp modSp add mod">
        <pc:chgData name="Marc Prud'Homme" userId="5e5508d7-69be-48f8-8f1e-5d36a68b414c" providerId="ADAL" clId="{8AB897BF-6E71-6044-A2C9-EF83B55FFE76}" dt="2022-01-18T18:23:23.392" v="416"/>
        <pc:sldMkLst>
          <pc:docMk/>
          <pc:sldMk cId="4014801198" sldId="301"/>
        </pc:sldMkLst>
        <pc:spChg chg="add del mod">
          <ac:chgData name="Marc Prud'Homme" userId="5e5508d7-69be-48f8-8f1e-5d36a68b414c" providerId="ADAL" clId="{8AB897BF-6E71-6044-A2C9-EF83B55FFE76}" dt="2022-01-18T18:23:23.392" v="416"/>
          <ac:spMkLst>
            <pc:docMk/>
            <pc:sldMk cId="4014801198" sldId="301"/>
            <ac:spMk id="2" creationId="{127145A7-A6D6-A94C-83BF-13B2AC72FAEB}"/>
          </ac:spMkLst>
        </pc:spChg>
        <pc:spChg chg="mod">
          <ac:chgData name="Marc Prud'Homme" userId="5e5508d7-69be-48f8-8f1e-5d36a68b414c" providerId="ADAL" clId="{8AB897BF-6E71-6044-A2C9-EF83B55FFE76}" dt="2022-01-18T18:20:52.978" v="391" actId="20577"/>
          <ac:spMkLst>
            <pc:docMk/>
            <pc:sldMk cId="4014801198" sldId="301"/>
            <ac:spMk id="5" creationId="{00000000-0000-0000-0000-000000000000}"/>
          </ac:spMkLst>
        </pc:spChg>
        <pc:spChg chg="del mod">
          <ac:chgData name="Marc Prud'Homme" userId="5e5508d7-69be-48f8-8f1e-5d36a68b414c" providerId="ADAL" clId="{8AB897BF-6E71-6044-A2C9-EF83B55FFE76}" dt="2022-01-18T18:22:44.472" v="405"/>
          <ac:spMkLst>
            <pc:docMk/>
            <pc:sldMk cId="4014801198" sldId="301"/>
            <ac:spMk id="7" creationId="{00000000-0000-0000-0000-000000000000}"/>
          </ac:spMkLst>
        </pc:spChg>
        <pc:spChg chg="add mod">
          <ac:chgData name="Marc Prud'Homme" userId="5e5508d7-69be-48f8-8f1e-5d36a68b414c" providerId="ADAL" clId="{8AB897BF-6E71-6044-A2C9-EF83B55FFE76}" dt="2022-01-18T18:22:57.851" v="410" actId="20577"/>
          <ac:spMkLst>
            <pc:docMk/>
            <pc:sldMk cId="4014801198" sldId="301"/>
            <ac:spMk id="9" creationId="{D01B0886-F245-DE47-B189-46F8FAB23787}"/>
          </ac:spMkLst>
        </pc:spChg>
        <pc:spChg chg="add del mod">
          <ac:chgData name="Marc Prud'Homme" userId="5e5508d7-69be-48f8-8f1e-5d36a68b414c" providerId="ADAL" clId="{8AB897BF-6E71-6044-A2C9-EF83B55FFE76}" dt="2022-01-18T18:23:13.158" v="412"/>
          <ac:spMkLst>
            <pc:docMk/>
            <pc:sldMk cId="4014801198" sldId="301"/>
            <ac:spMk id="10" creationId="{41F76641-6AF2-C94C-961C-7E5704884E55}"/>
          </ac:spMkLst>
        </pc:spChg>
        <pc:picChg chg="add mod">
          <ac:chgData name="Marc Prud'Homme" userId="5e5508d7-69be-48f8-8f1e-5d36a68b414c" providerId="ADAL" clId="{8AB897BF-6E71-6044-A2C9-EF83B55FFE76}" dt="2022-01-18T18:22:23.774" v="404" actId="14100"/>
          <ac:picMkLst>
            <pc:docMk/>
            <pc:sldMk cId="4014801198" sldId="301"/>
            <ac:picMk id="6" creationId="{D425AB77-2AD5-CA4C-B733-BB0A852FA32C}"/>
          </ac:picMkLst>
        </pc:picChg>
        <pc:picChg chg="add mod">
          <ac:chgData name="Marc Prud'Homme" userId="5e5508d7-69be-48f8-8f1e-5d36a68b414c" providerId="ADAL" clId="{8AB897BF-6E71-6044-A2C9-EF83B55FFE76}" dt="2022-01-18T18:22:23.774" v="404" actId="14100"/>
          <ac:picMkLst>
            <pc:docMk/>
            <pc:sldMk cId="4014801198" sldId="301"/>
            <ac:picMk id="8" creationId="{260FE6CA-1A45-7F47-B5B3-8E495E09B1DC}"/>
          </ac:picMkLst>
        </pc:picChg>
        <pc:picChg chg="add mod">
          <ac:chgData name="Marc Prud'Homme" userId="5e5508d7-69be-48f8-8f1e-5d36a68b414c" providerId="ADAL" clId="{8AB897BF-6E71-6044-A2C9-EF83B55FFE76}" dt="2022-01-18T18:23:20.856" v="414"/>
          <ac:picMkLst>
            <pc:docMk/>
            <pc:sldMk cId="4014801198" sldId="301"/>
            <ac:picMk id="11" creationId="{5A673190-41A8-F749-8AE3-FD6F395BC0D5}"/>
          </ac:picMkLst>
        </pc:picChg>
        <pc:picChg chg="add mod">
          <ac:chgData name="Marc Prud'Homme" userId="5e5508d7-69be-48f8-8f1e-5d36a68b414c" providerId="ADAL" clId="{8AB897BF-6E71-6044-A2C9-EF83B55FFE76}" dt="2022-01-18T18:23:20.856" v="414"/>
          <ac:picMkLst>
            <pc:docMk/>
            <pc:sldMk cId="4014801198" sldId="301"/>
            <ac:picMk id="12" creationId="{7C1F85F9-CFCC-C546-A5B3-A176DF1CB3A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8" name="Rectangle 4"/>
          <p:cNvSpPr>
            <a:spLocks noGrp="1" noChangeArrowheads="1"/>
          </p:cNvSpPr>
          <p:nvPr>
            <p:ph type="ftr" sz="quarter" idx="2"/>
          </p:nvPr>
        </p:nvSpPr>
        <p:spPr bwMode="auto">
          <a:xfrm>
            <a:off x="0" y="8772525"/>
            <a:ext cx="3038475" cy="461963"/>
          </a:xfrm>
          <a:prstGeom prst="rect">
            <a:avLst/>
          </a:prstGeom>
          <a:noFill/>
          <a:ln w="9525">
            <a:noFill/>
            <a:miter lim="800000"/>
            <a:headEnd/>
            <a:tailEnd/>
          </a:ln>
          <a:effectLst/>
        </p:spPr>
        <p:txBody>
          <a:bodyPr vert="horz" wrap="square" lIns="92830" tIns="46415" rIns="92830" bIns="46415" numCol="1" anchor="b" anchorCtr="0" compatLnSpc="1">
            <a:prstTxWarp prst="textNoShape">
              <a:avLst/>
            </a:prstTxWarp>
          </a:bodyPr>
          <a:lstStyle>
            <a:lvl1pPr defTabSz="928688">
              <a:defRPr sz="1200">
                <a:latin typeface="Arial" charset="0"/>
                <a:ea typeface="Osaka" pitchFamily="-44" charset="-128"/>
              </a:defRPr>
            </a:lvl1pPr>
          </a:lstStyle>
          <a:p>
            <a:pPr>
              <a:defRPr/>
            </a:pPr>
            <a:endParaRPr lang="en-US"/>
          </a:p>
        </p:txBody>
      </p:sp>
      <p:sp>
        <p:nvSpPr>
          <p:cNvPr id="6" name="Espace réservé du numéro de diapositive 5"/>
          <p:cNvSpPr>
            <a:spLocks noGrp="1"/>
          </p:cNvSpPr>
          <p:nvPr>
            <p:ph type="sldNum" sz="quarter" idx="3"/>
          </p:nvPr>
        </p:nvSpPr>
        <p:spPr>
          <a:xfrm>
            <a:off x="3970338" y="8772525"/>
            <a:ext cx="3038475" cy="461963"/>
          </a:xfrm>
          <a:prstGeom prst="rect">
            <a:avLst/>
          </a:prstGeom>
        </p:spPr>
        <p:txBody>
          <a:bodyPr vert="horz" lIns="91440" tIns="45720" rIns="91440" bIns="45720" rtlCol="0" anchor="b"/>
          <a:lstStyle>
            <a:lvl1pPr algn="r">
              <a:defRPr sz="1200">
                <a:latin typeface="Arial" charset="0"/>
                <a:ea typeface="Osaka" pitchFamily="52" charset="-128"/>
              </a:defRPr>
            </a:lvl1pPr>
          </a:lstStyle>
          <a:p>
            <a:pPr>
              <a:defRPr/>
            </a:pPr>
            <a:fld id="{97834233-6072-4E67-9B55-28F62049FB30}" type="slidenum">
              <a:rPr lang="fr-CA"/>
              <a:pPr>
                <a:defRPr/>
              </a:pPr>
              <a:t>‹#›</a:t>
            </a:fld>
            <a:endParaRPr lang="fr-CA" dirty="0"/>
          </a:p>
        </p:txBody>
      </p:sp>
    </p:spTree>
    <p:extLst>
      <p:ext uri="{BB962C8B-B14F-4D97-AF65-F5344CB8AC3E}">
        <p14:creationId xmlns:p14="http://schemas.microsoft.com/office/powerpoint/2010/main" val="1152049450"/>
      </p:ext>
    </p:extLst>
  </p:cSld>
  <p:clrMap bg1="lt1" tx1="dk1" bg2="lt2" tx2="dk2" accent1="accent1" accent2="accent2" accent3="accent3" accent4="accent4" accent5="accent5" accent6="accent6" hlink="hlink" folHlink="folHlink"/>
  <p:hf sldNum="0" hdr="0" ftr="0" dt="0"/>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1.jpeg>
</file>

<file path=ppt/media/image26.jpeg>
</file>

<file path=ppt/media/image27.jpeg>
</file>

<file path=ppt/media/image29.jpeg>
</file>

<file path=ppt/media/image3.jpeg>
</file>

<file path=ppt/media/image30.jpeg>
</file>

<file path=ppt/media/image31.png>
</file>

<file path=ppt/media/image32.png>
</file>

<file path=ppt/media/image33.jpeg>
</file>

<file path=ppt/media/image34.jpeg>
</file>

<file path=ppt/media/image35.jpeg>
</file>

<file path=ppt/media/image4.jpeg>
</file>

<file path=ppt/media/image5.jpeg>
</file>

<file path=ppt/media/image6.jpeg>
</file>

<file path=ppt/media/image7.jpe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bwMode="auto">
          <a:xfrm>
            <a:off x="0" y="0"/>
            <a:ext cx="3038475" cy="461963"/>
          </a:xfrm>
          <a:prstGeom prst="rect">
            <a:avLst/>
          </a:prstGeom>
          <a:noFill/>
          <a:ln w="9525">
            <a:noFill/>
            <a:miter lim="800000"/>
            <a:headEnd/>
            <a:tailEnd/>
          </a:ln>
          <a:effectLst/>
        </p:spPr>
        <p:txBody>
          <a:bodyPr vert="horz" wrap="square" lIns="92830" tIns="46415" rIns="92830" bIns="46415" numCol="1" anchor="t" anchorCtr="0" compatLnSpc="1">
            <a:prstTxWarp prst="textNoShape">
              <a:avLst/>
            </a:prstTxWarp>
          </a:bodyPr>
          <a:lstStyle>
            <a:lvl1pPr defTabSz="928688">
              <a:defRPr sz="1200">
                <a:latin typeface="Arial" charset="0"/>
                <a:ea typeface="Osaka" pitchFamily="-44" charset="-128"/>
              </a:defRPr>
            </a:lvl1pPr>
          </a:lstStyle>
          <a:p>
            <a:pPr>
              <a:defRPr/>
            </a:pPr>
            <a:endParaRPr lang="en-US"/>
          </a:p>
        </p:txBody>
      </p:sp>
      <p:sp>
        <p:nvSpPr>
          <p:cNvPr id="35843" name="Rectangle 3"/>
          <p:cNvSpPr>
            <a:spLocks noGrp="1" noChangeArrowheads="1"/>
          </p:cNvSpPr>
          <p:nvPr>
            <p:ph type="dt" idx="1"/>
          </p:nvPr>
        </p:nvSpPr>
        <p:spPr bwMode="auto">
          <a:xfrm>
            <a:off x="3970338" y="0"/>
            <a:ext cx="3038475" cy="461963"/>
          </a:xfrm>
          <a:prstGeom prst="rect">
            <a:avLst/>
          </a:prstGeom>
          <a:noFill/>
          <a:ln w="9525">
            <a:noFill/>
            <a:miter lim="800000"/>
            <a:headEnd/>
            <a:tailEnd/>
          </a:ln>
          <a:effectLst/>
        </p:spPr>
        <p:txBody>
          <a:bodyPr vert="horz" wrap="square" lIns="92830" tIns="46415" rIns="92830" bIns="46415" numCol="1" anchor="t" anchorCtr="0" compatLnSpc="1">
            <a:prstTxWarp prst="textNoShape">
              <a:avLst/>
            </a:prstTxWarp>
          </a:bodyPr>
          <a:lstStyle>
            <a:lvl1pPr algn="r" defTabSz="928688">
              <a:defRPr sz="1200">
                <a:latin typeface="Arial" charset="0"/>
                <a:ea typeface="Osaka" pitchFamily="-44" charset="-128"/>
              </a:defRPr>
            </a:lvl1pPr>
          </a:lstStyle>
          <a:p>
            <a:pPr>
              <a:defRPr/>
            </a:pPr>
            <a:endParaRPr lang="en-US"/>
          </a:p>
        </p:txBody>
      </p:sp>
      <p:sp>
        <p:nvSpPr>
          <p:cNvPr id="10244" name="Rectangle 4"/>
          <p:cNvSpPr>
            <a:spLocks noGrp="1" noRot="1" noChangeAspect="1" noChangeArrowheads="1" noTextEdit="1"/>
          </p:cNvSpPr>
          <p:nvPr>
            <p:ph type="sldImg" idx="2"/>
          </p:nvPr>
        </p:nvSpPr>
        <p:spPr bwMode="auto">
          <a:xfrm>
            <a:off x="1196975" y="692150"/>
            <a:ext cx="4618038" cy="3463925"/>
          </a:xfrm>
          <a:prstGeom prst="rect">
            <a:avLst/>
          </a:prstGeom>
          <a:noFill/>
          <a:ln w="9525">
            <a:solidFill>
              <a:srgbClr val="000000"/>
            </a:solidFill>
            <a:miter lim="800000"/>
            <a:headEnd/>
            <a:tailEnd/>
          </a:ln>
        </p:spPr>
      </p:sp>
      <p:sp>
        <p:nvSpPr>
          <p:cNvPr id="35845" name="Rectangle 5"/>
          <p:cNvSpPr>
            <a:spLocks noGrp="1" noChangeArrowheads="1"/>
          </p:cNvSpPr>
          <p:nvPr>
            <p:ph type="body" sz="quarter" idx="3"/>
          </p:nvPr>
        </p:nvSpPr>
        <p:spPr bwMode="auto">
          <a:xfrm>
            <a:off x="701675" y="4387850"/>
            <a:ext cx="5607050" cy="4156075"/>
          </a:xfrm>
          <a:prstGeom prst="rect">
            <a:avLst/>
          </a:prstGeom>
          <a:noFill/>
          <a:ln w="9525">
            <a:noFill/>
            <a:miter lim="800000"/>
            <a:headEnd/>
            <a:tailEnd/>
          </a:ln>
          <a:effectLst/>
        </p:spPr>
        <p:txBody>
          <a:bodyPr vert="horz" wrap="square" lIns="92830" tIns="46415" rIns="92830" bIns="46415" numCol="1" anchor="t" anchorCtr="0" compatLnSpc="1">
            <a:prstTxWarp prst="textNoShape">
              <a:avLst/>
            </a:prstTxWarp>
          </a:bodyPr>
          <a:lstStyle/>
          <a:p>
            <a:pPr lvl="0"/>
            <a:r>
              <a:rPr lang="fr-CA" noProof="0" dirty="0"/>
              <a:t>Cliquez pour modifier les styles du texte du masque</a:t>
            </a:r>
          </a:p>
          <a:p>
            <a:pPr lvl="1"/>
            <a:r>
              <a:rPr lang="fr-CA" noProof="0" dirty="0"/>
              <a:t>Deuxième niveau</a:t>
            </a:r>
          </a:p>
          <a:p>
            <a:pPr lvl="2"/>
            <a:r>
              <a:rPr lang="fr-CA" noProof="0" dirty="0"/>
              <a:t>Troisième niveau</a:t>
            </a:r>
          </a:p>
          <a:p>
            <a:pPr lvl="3"/>
            <a:r>
              <a:rPr lang="fr-CA" noProof="0" dirty="0"/>
              <a:t>Quatrième niveau</a:t>
            </a:r>
          </a:p>
          <a:p>
            <a:pPr lvl="4"/>
            <a:r>
              <a:rPr lang="fr-CA" noProof="0" dirty="0"/>
              <a:t>Cinquième niveau</a:t>
            </a:r>
          </a:p>
        </p:txBody>
      </p:sp>
      <p:sp>
        <p:nvSpPr>
          <p:cNvPr id="35846" name="Rectangle 6"/>
          <p:cNvSpPr>
            <a:spLocks noGrp="1" noChangeArrowheads="1"/>
          </p:cNvSpPr>
          <p:nvPr>
            <p:ph type="ftr" sz="quarter" idx="4"/>
          </p:nvPr>
        </p:nvSpPr>
        <p:spPr bwMode="auto">
          <a:xfrm>
            <a:off x="0" y="8772525"/>
            <a:ext cx="3038475" cy="461963"/>
          </a:xfrm>
          <a:prstGeom prst="rect">
            <a:avLst/>
          </a:prstGeom>
          <a:noFill/>
          <a:ln w="9525">
            <a:noFill/>
            <a:miter lim="800000"/>
            <a:headEnd/>
            <a:tailEnd/>
          </a:ln>
          <a:effectLst/>
        </p:spPr>
        <p:txBody>
          <a:bodyPr vert="horz" wrap="square" lIns="92830" tIns="46415" rIns="92830" bIns="46415" numCol="1" anchor="b" anchorCtr="0" compatLnSpc="1">
            <a:prstTxWarp prst="textNoShape">
              <a:avLst/>
            </a:prstTxWarp>
          </a:bodyPr>
          <a:lstStyle>
            <a:lvl1pPr defTabSz="928688">
              <a:defRPr sz="1200">
                <a:latin typeface="Arial" charset="0"/>
                <a:ea typeface="Osaka" pitchFamily="-44" charset="-128"/>
              </a:defRPr>
            </a:lvl1pPr>
          </a:lstStyle>
          <a:p>
            <a:pPr>
              <a:defRPr/>
            </a:pPr>
            <a:endParaRPr lang="en-US"/>
          </a:p>
        </p:txBody>
      </p:sp>
      <p:sp>
        <p:nvSpPr>
          <p:cNvPr id="35847" name="Rectangle 7"/>
          <p:cNvSpPr>
            <a:spLocks noGrp="1" noChangeArrowheads="1"/>
          </p:cNvSpPr>
          <p:nvPr>
            <p:ph type="sldNum" sz="quarter" idx="5"/>
          </p:nvPr>
        </p:nvSpPr>
        <p:spPr bwMode="auto">
          <a:xfrm>
            <a:off x="3970338" y="8772525"/>
            <a:ext cx="3038475" cy="461963"/>
          </a:xfrm>
          <a:prstGeom prst="rect">
            <a:avLst/>
          </a:prstGeom>
          <a:noFill/>
          <a:ln w="9525">
            <a:noFill/>
            <a:miter lim="800000"/>
            <a:headEnd/>
            <a:tailEnd/>
          </a:ln>
          <a:effectLst/>
        </p:spPr>
        <p:txBody>
          <a:bodyPr vert="horz" wrap="square" lIns="92830" tIns="46415" rIns="92830" bIns="46415" numCol="1" anchor="b" anchorCtr="0" compatLnSpc="1">
            <a:prstTxWarp prst="textNoShape">
              <a:avLst/>
            </a:prstTxWarp>
          </a:bodyPr>
          <a:lstStyle>
            <a:lvl1pPr algn="r" defTabSz="928688">
              <a:defRPr sz="1200">
                <a:latin typeface="Arial" charset="0"/>
                <a:ea typeface="Osaka" pitchFamily="-44" charset="-128"/>
              </a:defRPr>
            </a:lvl1pPr>
          </a:lstStyle>
          <a:p>
            <a:pPr>
              <a:defRPr/>
            </a:pPr>
            <a:fld id="{2C02CAD0-EEDB-481F-B918-496328B7E2A3}" type="slidenum">
              <a:rPr lang="fr-CA"/>
              <a:pPr>
                <a:defRPr/>
              </a:pPr>
              <a:t>‹#›</a:t>
            </a:fld>
            <a:endParaRPr lang="fr-CA" dirty="0"/>
          </a:p>
        </p:txBody>
      </p:sp>
    </p:spTree>
    <p:extLst>
      <p:ext uri="{BB962C8B-B14F-4D97-AF65-F5344CB8AC3E}">
        <p14:creationId xmlns:p14="http://schemas.microsoft.com/office/powerpoint/2010/main" val="1814942483"/>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1pPr>
    <a:lvl2pPr marL="4572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Tree>
    <p:extLst>
      <p:ext uri="{BB962C8B-B14F-4D97-AF65-F5344CB8AC3E}">
        <p14:creationId xmlns:p14="http://schemas.microsoft.com/office/powerpoint/2010/main" val="1995173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4267346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7022745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5748321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505022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8070271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160476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552070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Tree>
    <p:extLst>
      <p:ext uri="{BB962C8B-B14F-4D97-AF65-F5344CB8AC3E}">
        <p14:creationId xmlns:p14="http://schemas.microsoft.com/office/powerpoint/2010/main" val="1114675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763359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471626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782692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276474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527230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4245563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734864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840007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cro-chapt-1">
    <p:spTree>
      <p:nvGrpSpPr>
        <p:cNvPr id="1" name=""/>
        <p:cNvGrpSpPr/>
        <p:nvPr/>
      </p:nvGrpSpPr>
      <p:grpSpPr>
        <a:xfrm>
          <a:off x="0" y="0"/>
          <a:ext cx="0" cy="0"/>
          <a:chOff x="0" y="0"/>
          <a:chExt cx="0" cy="0"/>
        </a:xfrm>
      </p:grpSpPr>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icro-inter-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icro-chapt-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icro-inter-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pic>
        <p:nvPicPr>
          <p:cNvPr id="3" name="Imag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Diapositive de titre">
    <p:spTree>
      <p:nvGrpSpPr>
        <p:cNvPr id="1" name=""/>
        <p:cNvGrpSpPr/>
        <p:nvPr/>
      </p:nvGrpSpPr>
      <p:grpSpPr>
        <a:xfrm>
          <a:off x="0" y="0"/>
          <a:ext cx="0" cy="0"/>
          <a:chOff x="0" y="0"/>
          <a:chExt cx="0" cy="0"/>
        </a:xfrm>
      </p:grpSpPr>
      <p:pic>
        <p:nvPicPr>
          <p:cNvPr id="3" name="Imag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cro-inter-1">
    <p:spTree>
      <p:nvGrpSpPr>
        <p:cNvPr id="1" name=""/>
        <p:cNvGrpSpPr/>
        <p:nvPr/>
      </p:nvGrpSpPr>
      <p:grpSpPr>
        <a:xfrm>
          <a:off x="0" y="0"/>
          <a:ext cx="0" cy="0"/>
          <a:chOff x="0" y="0"/>
          <a:chExt cx="0" cy="0"/>
        </a:xfrm>
      </p:grpSpPr>
      <p:pic>
        <p:nvPicPr>
          <p:cNvPr id="5" name="Image 4" descr="6215_montage_PPT_macro-micro_inter_macro-1.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cro-chapt-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acro-inter-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macro-chapt-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cro-inter-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icro-chapt-1">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icro-inter-1">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icro-chapt-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jpeg"/><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Image 5" descr="6215_montage_PPT_macro-micro_01_macro-1.jpg"/>
          <p:cNvPicPr>
            <a:picLocks noChangeAspect="1"/>
          </p:cNvPicPr>
          <p:nvPr userDrawn="1"/>
        </p:nvPicPr>
        <p:blipFill>
          <a:blip r:embed="rId16" cstate="print"/>
          <a:stretch>
            <a:fillRect/>
          </a:stretch>
        </p:blipFill>
        <p:spPr>
          <a:xfrm>
            <a:off x="0" y="0"/>
            <a:ext cx="9144000" cy="6858000"/>
          </a:xfrm>
          <a:prstGeom prst="rect">
            <a:avLst/>
          </a:prstGeom>
        </p:spPr>
      </p:pic>
      <p:sp>
        <p:nvSpPr>
          <p:cNvPr id="1028" name="Espace réservé du titre 1"/>
          <p:cNvSpPr>
            <a:spLocks noGrp="1"/>
          </p:cNvSpPr>
          <p:nvPr>
            <p:ph type="title"/>
          </p:nvPr>
        </p:nvSpPr>
        <p:spPr bwMode="auto">
          <a:xfrm>
            <a:off x="1857356" y="249939"/>
            <a:ext cx="5500726" cy="1107359"/>
          </a:xfrm>
          <a:prstGeom prst="rect">
            <a:avLst/>
          </a:prstGeom>
          <a:noFill/>
          <a:ln w="9525">
            <a:noFill/>
            <a:miter lim="800000"/>
            <a:headEnd/>
            <a:tailEnd/>
          </a:ln>
        </p:spPr>
        <p:txBody>
          <a:bodyPr vert="horz" wrap="square" lIns="0" tIns="45720" rIns="91440" bIns="45720" numCol="1" anchor="b" anchorCtr="0" compatLnSpc="1">
            <a:prstTxWarp prst="textNoShape">
              <a:avLst/>
            </a:prstTxWarp>
          </a:bodyPr>
          <a:lstStyle/>
          <a:p>
            <a:pPr lvl="0"/>
            <a:r>
              <a:rPr lang="fr-FR" dirty="0"/>
              <a:t>Cliquez pour modifier le style du titre</a:t>
            </a:r>
            <a:endParaRPr lang="fr-CA" dirty="0"/>
          </a:p>
        </p:txBody>
      </p:sp>
      <p:pic>
        <p:nvPicPr>
          <p:cNvPr id="10" name="Picture 9"/>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0594" y="6456932"/>
            <a:ext cx="432000" cy="408008"/>
          </a:xfrm>
          <a:prstGeom prst="rect">
            <a:avLst/>
          </a:prstGeom>
        </p:spPr>
        <p:txBody>
          <a:bodyPr lIns="0" tIns="0" rIns="0" bIns="0" anchor="ctr" anchorCtr="0"/>
          <a:lstStyle>
            <a:lvl1pPr algn="r">
              <a:defRPr sz="1000" b="0">
                <a:solidFill>
                  <a:srgbClr val="6B859E"/>
                </a:solidFill>
              </a:defRPr>
            </a:lvl1pPr>
          </a:lstStyle>
          <a:p>
            <a:pPr>
              <a:defRPr/>
            </a:pPr>
            <a:fld id="{437E8A14-D642-4221-8302-C4B33561F905}" type="slidenum">
              <a:rPr lang="fr-CA" smtClean="0"/>
              <a:pPr>
                <a:defRPr/>
              </a:pPr>
              <a:t>‹#›</a:t>
            </a:fld>
            <a:endParaRPr lang="fr-CA" dirty="0"/>
          </a:p>
        </p:txBody>
      </p:sp>
      <p:sp>
        <p:nvSpPr>
          <p:cNvPr id="1029" name="Espace réservé du texte 2"/>
          <p:cNvSpPr>
            <a:spLocks noGrp="1"/>
          </p:cNvSpPr>
          <p:nvPr>
            <p:ph type="body" idx="1"/>
          </p:nvPr>
        </p:nvSpPr>
        <p:spPr bwMode="auto">
          <a:xfrm>
            <a:off x="113938" y="1714488"/>
            <a:ext cx="8607787" cy="437833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 bg1="lt1" tx1="dk1" bg2="lt2" tx2="dk2" accent1="accent1" accent2="accent2" accent3="accent3" accent4="accent4" accent5="accent5" accent6="accent6" hlink="hlink" folHlink="folHlink"/>
  <p:sldLayoutIdLst>
    <p:sldLayoutId id="2147484007" r:id="rId1"/>
    <p:sldLayoutId id="2147484023" r:id="rId2"/>
    <p:sldLayoutId id="2147484018" r:id="rId3"/>
    <p:sldLayoutId id="2147484024" r:id="rId4"/>
    <p:sldLayoutId id="2147484019" r:id="rId5"/>
    <p:sldLayoutId id="2147484025" r:id="rId6"/>
    <p:sldLayoutId id="2147484020" r:id="rId7"/>
    <p:sldLayoutId id="2147484026" r:id="rId8"/>
    <p:sldLayoutId id="2147484021" r:id="rId9"/>
    <p:sldLayoutId id="2147484027" r:id="rId10"/>
    <p:sldLayoutId id="2147484022" r:id="rId11"/>
    <p:sldLayoutId id="2147484028" r:id="rId12"/>
    <p:sldLayoutId id="2147484017" r:id="rId13"/>
    <p:sldLayoutId id="2147484029" r:id="rId14"/>
  </p:sldLayoutIdLst>
  <p:hf hdr="0" ftr="0" dt="0"/>
  <p:txStyles>
    <p:titleStyle>
      <a:lvl1pPr algn="l" rtl="0" eaLnBrk="0" fontAlgn="base" hangingPunct="0">
        <a:lnSpc>
          <a:spcPts val="3400"/>
        </a:lnSpc>
        <a:spcBef>
          <a:spcPct val="0"/>
        </a:spcBef>
        <a:spcAft>
          <a:spcPct val="0"/>
        </a:spcAft>
        <a:defRPr sz="3000" b="1" kern="1200">
          <a:solidFill>
            <a:schemeClr val="bg1"/>
          </a:solidFill>
          <a:latin typeface="Arial" pitchFamily="34" charset="0"/>
          <a:ea typeface="+mj-ea"/>
          <a:cs typeface="Arial" pitchFamily="34" charset="0"/>
        </a:defRPr>
      </a:lvl1pPr>
      <a:lvl2pPr algn="l" rtl="0" eaLnBrk="0" fontAlgn="base" hangingPunct="0">
        <a:spcBef>
          <a:spcPct val="0"/>
        </a:spcBef>
        <a:spcAft>
          <a:spcPct val="0"/>
        </a:spcAft>
        <a:defRPr sz="2600">
          <a:solidFill>
            <a:srgbClr val="524A3F"/>
          </a:solidFill>
          <a:latin typeface="Formata-Medium" pitchFamily="34" charset="0"/>
          <a:cs typeface="Arial" charset="0"/>
        </a:defRPr>
      </a:lvl2pPr>
      <a:lvl3pPr algn="l" rtl="0" eaLnBrk="0" fontAlgn="base" hangingPunct="0">
        <a:spcBef>
          <a:spcPct val="0"/>
        </a:spcBef>
        <a:spcAft>
          <a:spcPct val="0"/>
        </a:spcAft>
        <a:defRPr sz="2600">
          <a:solidFill>
            <a:srgbClr val="524A3F"/>
          </a:solidFill>
          <a:latin typeface="Formata-Medium" pitchFamily="34" charset="0"/>
          <a:cs typeface="Arial" charset="0"/>
        </a:defRPr>
      </a:lvl3pPr>
      <a:lvl4pPr algn="l" rtl="0" eaLnBrk="0" fontAlgn="base" hangingPunct="0">
        <a:spcBef>
          <a:spcPct val="0"/>
        </a:spcBef>
        <a:spcAft>
          <a:spcPct val="0"/>
        </a:spcAft>
        <a:defRPr sz="2600">
          <a:solidFill>
            <a:srgbClr val="524A3F"/>
          </a:solidFill>
          <a:latin typeface="Formata-Medium" pitchFamily="34" charset="0"/>
          <a:cs typeface="Arial" charset="0"/>
        </a:defRPr>
      </a:lvl4pPr>
      <a:lvl5pPr algn="l" rtl="0" eaLnBrk="0" fontAlgn="base" hangingPunct="0">
        <a:spcBef>
          <a:spcPct val="0"/>
        </a:spcBef>
        <a:spcAft>
          <a:spcPct val="0"/>
        </a:spcAft>
        <a:defRPr sz="2600">
          <a:solidFill>
            <a:srgbClr val="524A3F"/>
          </a:solidFill>
          <a:latin typeface="Formata-Medium" pitchFamily="34" charset="0"/>
          <a:cs typeface="Arial" charset="0"/>
        </a:defRPr>
      </a:lvl5pPr>
      <a:lvl6pPr marL="457200" algn="l" rtl="0" fontAlgn="base">
        <a:spcBef>
          <a:spcPct val="0"/>
        </a:spcBef>
        <a:spcAft>
          <a:spcPct val="0"/>
        </a:spcAft>
        <a:defRPr sz="3000" b="1">
          <a:solidFill>
            <a:schemeClr val="bg1"/>
          </a:solidFill>
          <a:latin typeface="BlissMedium" pitchFamily="2" charset="0"/>
        </a:defRPr>
      </a:lvl6pPr>
      <a:lvl7pPr marL="914400" algn="l" rtl="0" fontAlgn="base">
        <a:spcBef>
          <a:spcPct val="0"/>
        </a:spcBef>
        <a:spcAft>
          <a:spcPct val="0"/>
        </a:spcAft>
        <a:defRPr sz="3000" b="1">
          <a:solidFill>
            <a:schemeClr val="bg1"/>
          </a:solidFill>
          <a:latin typeface="BlissMedium" pitchFamily="2" charset="0"/>
        </a:defRPr>
      </a:lvl7pPr>
      <a:lvl8pPr marL="1371600" algn="l" rtl="0" fontAlgn="base">
        <a:spcBef>
          <a:spcPct val="0"/>
        </a:spcBef>
        <a:spcAft>
          <a:spcPct val="0"/>
        </a:spcAft>
        <a:defRPr sz="3000" b="1">
          <a:solidFill>
            <a:schemeClr val="bg1"/>
          </a:solidFill>
          <a:latin typeface="BlissMedium" pitchFamily="2" charset="0"/>
        </a:defRPr>
      </a:lvl8pPr>
      <a:lvl9pPr marL="1828800" algn="l" rtl="0" fontAlgn="base">
        <a:spcBef>
          <a:spcPct val="0"/>
        </a:spcBef>
        <a:spcAft>
          <a:spcPct val="0"/>
        </a:spcAft>
        <a:defRPr sz="3000" b="1">
          <a:solidFill>
            <a:schemeClr val="bg1"/>
          </a:solidFill>
          <a:latin typeface="BlissMedium" pitchFamily="2" charset="0"/>
        </a:defRPr>
      </a:lvl9pPr>
    </p:titleStyle>
    <p:bodyStyle>
      <a:lvl1pPr marL="0" indent="0" algn="l" rtl="0" eaLnBrk="0" fontAlgn="base" hangingPunct="0">
        <a:spcBef>
          <a:spcPct val="20000"/>
        </a:spcBef>
        <a:spcAft>
          <a:spcPct val="0"/>
        </a:spcAft>
        <a:buClr>
          <a:srgbClr val="D9C59E"/>
        </a:buClr>
        <a:buSzPct val="110000"/>
        <a:buFontTx/>
        <a:buNone/>
        <a:defRPr sz="2600" b="0" kern="1200">
          <a:solidFill>
            <a:srgbClr val="6B859E"/>
          </a:solidFill>
          <a:latin typeface="Arial" pitchFamily="34" charset="0"/>
          <a:ea typeface="+mn-ea"/>
          <a:cs typeface="Arial" pitchFamily="34" charset="0"/>
        </a:defRPr>
      </a:lvl1pPr>
      <a:lvl2pPr marL="361950" indent="-180975" algn="l" rtl="0" eaLnBrk="0" fontAlgn="base" hangingPunct="0">
        <a:spcBef>
          <a:spcPct val="20000"/>
        </a:spcBef>
        <a:spcAft>
          <a:spcPts val="300"/>
        </a:spcAft>
        <a:buClr>
          <a:srgbClr val="D4642B"/>
        </a:buClr>
        <a:buFont typeface="Wingdings" pitchFamily="2" charset="2"/>
        <a:buChar char="§"/>
        <a:defRPr sz="2500" kern="1200">
          <a:solidFill>
            <a:srgbClr val="272525"/>
          </a:solidFill>
          <a:latin typeface="Arial" pitchFamily="34" charset="0"/>
          <a:ea typeface="+mn-ea"/>
          <a:cs typeface="Arial" pitchFamily="34" charset="0"/>
        </a:defRPr>
      </a:lvl2pPr>
      <a:lvl3pPr marL="714375" indent="-171450" algn="l" rtl="0" eaLnBrk="0" fontAlgn="base" hangingPunct="0">
        <a:spcBef>
          <a:spcPct val="20000"/>
        </a:spcBef>
        <a:spcAft>
          <a:spcPts val="300"/>
        </a:spcAft>
        <a:buClr>
          <a:srgbClr val="D4642B"/>
        </a:buClr>
        <a:buFont typeface="Wingdings" pitchFamily="2" charset="2"/>
        <a:buChar char="§"/>
        <a:defRPr sz="2300" kern="1200">
          <a:solidFill>
            <a:srgbClr val="272525"/>
          </a:solidFill>
          <a:latin typeface="Arial" pitchFamily="34" charset="0"/>
          <a:ea typeface="+mn-ea"/>
          <a:cs typeface="Arial" pitchFamily="34" charset="0"/>
        </a:defRPr>
      </a:lvl3pPr>
      <a:lvl4pPr marL="1076325" indent="-180975" algn="l" rtl="0" eaLnBrk="0" fontAlgn="base" hangingPunct="0">
        <a:spcBef>
          <a:spcPct val="20000"/>
        </a:spcBef>
        <a:spcAft>
          <a:spcPts val="300"/>
        </a:spcAft>
        <a:buClr>
          <a:srgbClr val="D4642B"/>
        </a:buClr>
        <a:buFont typeface="Wingdings" pitchFamily="2" charset="2"/>
        <a:buChar char="§"/>
        <a:defRPr sz="2000" kern="1200">
          <a:solidFill>
            <a:srgbClr val="272525"/>
          </a:solidFill>
          <a:latin typeface="Arial" pitchFamily="34" charset="0"/>
          <a:ea typeface="+mn-ea"/>
          <a:cs typeface="Arial" pitchFamily="34" charset="0"/>
        </a:defRPr>
      </a:lvl4pPr>
      <a:lvl5pPr marL="1438275" indent="-180975" algn="l" rtl="0" eaLnBrk="0" fontAlgn="base" hangingPunct="0">
        <a:spcBef>
          <a:spcPct val="20000"/>
        </a:spcBef>
        <a:spcAft>
          <a:spcPct val="0"/>
        </a:spcAft>
        <a:buClr>
          <a:srgbClr val="D4642B"/>
        </a:buClr>
        <a:buFont typeface="Wingdings" pitchFamily="2" charset="2"/>
        <a:buChar char="§"/>
        <a:defRPr sz="1700" kern="1200">
          <a:solidFill>
            <a:srgbClr val="272525"/>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hyperlink" Target="https://www.statcan.gc.ca/fr/debut" TargetMode="Externa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4.xml"/><Relationship Id="rId5" Type="http://schemas.openxmlformats.org/officeDocument/2006/relationships/image" Target="../media/image25.emf"/><Relationship Id="rId4" Type="http://schemas.openxmlformats.org/officeDocument/2006/relationships/image" Target="../media/image24.emf"/></Relationships>
</file>

<file path=ppt/slides/_rels/slide2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1.png"/><Relationship Id="rId4" Type="http://schemas.openxmlformats.org/officeDocument/2006/relationships/notesSlide" Target="../notesSlides/notesSlide11.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2.png"/><Relationship Id="rId4" Type="http://schemas.openxmlformats.org/officeDocument/2006/relationships/notesSlide" Target="../notesSlides/notesSlide12.xml"/></Relationships>
</file>

<file path=ppt/slides/_rels/slide32.xml.rels><?xml version="1.0" encoding="UTF-8" standalone="yes"?>
<Relationships xmlns="http://schemas.openxmlformats.org/package/2006/relationships"><Relationship Id="rId3" Type="http://schemas.openxmlformats.org/officeDocument/2006/relationships/hyperlink" Target="https://www150.statcan.gc.ca/n1/daily-quotidien/210427/dq210427a-fra.htm"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hyperlink" Target="http://www.comptanat.fr/debats/debat1g.htm#a1" TargetMode="Externa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hyperlink" Target="https://fr.wikipedia.org/wiki/Indice_de_d&#233;veloppement_humain"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https://fr.wikipedia.org/wiki/Liste_des_pays_par_IDH_ajust&#233;_selon_les_in&#233;galit&#233;s"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10</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marL="180975" lvl="1" indent="0">
              <a:buNone/>
            </a:pPr>
            <a:r>
              <a:rPr lang="fr-CA" sz="2600" b="1" dirty="0"/>
              <a:t>«… finaux…» (suite)</a:t>
            </a:r>
          </a:p>
          <a:p>
            <a:pPr lvl="1"/>
            <a:r>
              <a:rPr lang="fr-CA" dirty="0"/>
              <a:t>Si l’on ajoutait la valeur marchande du papier à celle     de la carte, on compterait le bien intermédiaire en double </a:t>
            </a:r>
            <a:br>
              <a:rPr lang="fr-CA" dirty="0"/>
            </a:br>
            <a:r>
              <a:rPr lang="fr-CA" dirty="0"/>
              <a:t>et on surestimerait la véritable valeur de la production.</a:t>
            </a:r>
          </a:p>
          <a:p>
            <a:pPr lvl="1"/>
            <a:r>
              <a:rPr lang="fr-CA" dirty="0"/>
              <a:t>Il y a cependant deux exceptions à ce principe :</a:t>
            </a:r>
          </a:p>
          <a:p>
            <a:pPr lvl="2"/>
            <a:r>
              <a:rPr lang="fr-CA" dirty="0"/>
              <a:t>Les biens intermédiaires produits et stockés pour être utilisés ou vendus ultérieurement.</a:t>
            </a:r>
          </a:p>
          <a:p>
            <a:pPr lvl="2"/>
            <a:r>
              <a:rPr lang="fr-CA" dirty="0"/>
              <a:t>Les biens intermédiaires exportés.</a:t>
            </a:r>
          </a:p>
        </p:txBody>
      </p:sp>
      <p:sp>
        <p:nvSpPr>
          <p:cNvPr id="6" name="Titre 4"/>
          <p:cNvSpPr>
            <a:spLocks noGrp="1"/>
          </p:cNvSpPr>
          <p:nvPr>
            <p:ph type="title"/>
          </p:nvPr>
        </p:nvSpPr>
        <p:spPr>
          <a:xfrm>
            <a:off x="1857355" y="199767"/>
            <a:ext cx="6864370" cy="1157531"/>
          </a:xfrm>
        </p:spPr>
        <p:txBody>
          <a:bodyPr anchor="ctr"/>
          <a:lstStyle/>
          <a:p>
            <a:r>
              <a:rPr lang="fr-CA" sz="2800" dirty="0"/>
              <a:t>La mesure du PIB (suite)</a:t>
            </a:r>
          </a:p>
        </p:txBody>
      </p:sp>
    </p:spTree>
    <p:extLst>
      <p:ext uri="{BB962C8B-B14F-4D97-AF65-F5344CB8AC3E}">
        <p14:creationId xmlns:p14="http://schemas.microsoft.com/office/powerpoint/2010/main" val="4252050425"/>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11</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marL="180975" lvl="1" indent="0">
              <a:buNone/>
            </a:pPr>
            <a:r>
              <a:rPr lang="fr-CA" sz="2600" dirty="0"/>
              <a:t>«… </a:t>
            </a:r>
            <a:r>
              <a:rPr lang="fr-CA" sz="2600" b="1" dirty="0"/>
              <a:t>produits</a:t>
            </a:r>
            <a:r>
              <a:rPr lang="fr-CA" sz="2600" dirty="0"/>
              <a:t>… »</a:t>
            </a:r>
          </a:p>
          <a:p>
            <a:pPr lvl="1"/>
            <a:r>
              <a:rPr lang="fr-CA" dirty="0"/>
              <a:t>Le PIB tient compte des biens et des services qui </a:t>
            </a:r>
            <a:br>
              <a:rPr lang="fr-CA" dirty="0"/>
            </a:br>
            <a:r>
              <a:rPr lang="fr-CA" dirty="0"/>
              <a:t>sont produits durant une période donnée, mais il ne tient pas compte des biens produits antérieurement.</a:t>
            </a:r>
          </a:p>
          <a:p>
            <a:pPr marL="180975" lvl="1" indent="0">
              <a:buNone/>
            </a:pPr>
            <a:r>
              <a:rPr lang="fr-CA" sz="2600" dirty="0"/>
              <a:t>«… </a:t>
            </a:r>
            <a:r>
              <a:rPr lang="fr-CA" sz="2600" b="1" dirty="0"/>
              <a:t>dans une économie</a:t>
            </a:r>
            <a:r>
              <a:rPr lang="fr-CA" sz="2600" dirty="0"/>
              <a:t>… »</a:t>
            </a:r>
          </a:p>
          <a:p>
            <a:pPr lvl="1"/>
            <a:r>
              <a:rPr lang="fr-CA" dirty="0"/>
              <a:t>Le PIB mesure la production d’un pays réalisée à l’intérieur de ses frontières.</a:t>
            </a:r>
          </a:p>
        </p:txBody>
      </p:sp>
      <p:sp>
        <p:nvSpPr>
          <p:cNvPr id="6" name="Titre 4"/>
          <p:cNvSpPr>
            <a:spLocks noGrp="1"/>
          </p:cNvSpPr>
          <p:nvPr>
            <p:ph type="title"/>
          </p:nvPr>
        </p:nvSpPr>
        <p:spPr>
          <a:xfrm>
            <a:off x="1857355" y="199767"/>
            <a:ext cx="6864370" cy="1157531"/>
          </a:xfrm>
        </p:spPr>
        <p:txBody>
          <a:bodyPr anchor="ctr"/>
          <a:lstStyle/>
          <a:p>
            <a:r>
              <a:rPr lang="fr-CA" sz="2800" dirty="0"/>
              <a:t>La mesure du PIB (suite)</a:t>
            </a:r>
          </a:p>
        </p:txBody>
      </p:sp>
    </p:spTree>
    <p:extLst>
      <p:ext uri="{BB962C8B-B14F-4D97-AF65-F5344CB8AC3E}">
        <p14:creationId xmlns:p14="http://schemas.microsoft.com/office/powerpoint/2010/main" val="2450312573"/>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12</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marL="180975" lvl="1" indent="0">
              <a:buNone/>
            </a:pPr>
            <a:r>
              <a:rPr lang="fr-CA" sz="2600" dirty="0"/>
              <a:t>«… </a:t>
            </a:r>
            <a:r>
              <a:rPr lang="fr-CA" sz="2600" b="1" dirty="0"/>
              <a:t>durant une période donnée.</a:t>
            </a:r>
            <a:r>
              <a:rPr lang="fr-CA" sz="2600" dirty="0"/>
              <a:t> »</a:t>
            </a:r>
          </a:p>
          <a:p>
            <a:pPr lvl="1"/>
            <a:r>
              <a:rPr lang="fr-CA" dirty="0"/>
              <a:t>Le PIB indique la valeur de la production, soit la dépense totale et le revenu total, réalisée au cours d’une période spécifique, généralement une année ou un trimestre.</a:t>
            </a:r>
          </a:p>
          <a:p>
            <a:pPr lvl="1"/>
            <a:r>
              <a:rPr lang="fr-CA" dirty="0"/>
              <a:t>Le PIB trimestriel annoncé est souvent rapporté </a:t>
            </a:r>
            <a:br>
              <a:rPr lang="fr-CA" dirty="0"/>
            </a:br>
            <a:r>
              <a:rPr lang="fr-CA" dirty="0"/>
              <a:t>au taux annuel. </a:t>
            </a:r>
          </a:p>
          <a:p>
            <a:pPr lvl="1"/>
            <a:r>
              <a:rPr lang="fr-CA" dirty="0"/>
              <a:t>Les chiffres officiels pour le trimestre peuvent être désaisonnalisés pour tenir compte des variations saisonnières</a:t>
            </a:r>
            <a:r>
              <a:rPr lang="fr-CA" sz="2600" dirty="0"/>
              <a:t>. </a:t>
            </a:r>
          </a:p>
        </p:txBody>
      </p:sp>
      <p:sp>
        <p:nvSpPr>
          <p:cNvPr id="6" name="Titre 4"/>
          <p:cNvSpPr>
            <a:spLocks noGrp="1"/>
          </p:cNvSpPr>
          <p:nvPr>
            <p:ph type="title"/>
          </p:nvPr>
        </p:nvSpPr>
        <p:spPr>
          <a:xfrm>
            <a:off x="1857355" y="199767"/>
            <a:ext cx="6864370" cy="1157531"/>
          </a:xfrm>
        </p:spPr>
        <p:txBody>
          <a:bodyPr anchor="ctr"/>
          <a:lstStyle/>
          <a:p>
            <a:r>
              <a:rPr lang="fr-CA" sz="2800" dirty="0"/>
              <a:t>La mesure du PIB (suite)</a:t>
            </a:r>
          </a:p>
        </p:txBody>
      </p:sp>
    </p:spTree>
    <p:extLst>
      <p:ext uri="{BB962C8B-B14F-4D97-AF65-F5344CB8AC3E}">
        <p14:creationId xmlns:p14="http://schemas.microsoft.com/office/powerpoint/2010/main" val="2613796714"/>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nchor="ctr"/>
          <a:lstStyle/>
          <a:p>
            <a:r>
              <a:rPr lang="fr-CA" dirty="0"/>
              <a:t>Les composantes du PIB</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13</a:t>
            </a:fld>
            <a:endParaRPr lang="fr-CA" dirty="0"/>
          </a:p>
        </p:txBody>
      </p:sp>
      <p:sp>
        <p:nvSpPr>
          <p:cNvPr id="7" name="Espace réservé du contenu 7"/>
          <p:cNvSpPr>
            <a:spLocks noGrp="1"/>
          </p:cNvSpPr>
          <p:nvPr>
            <p:ph sz="quarter" idx="12"/>
          </p:nvPr>
        </p:nvSpPr>
        <p:spPr>
          <a:xfrm>
            <a:off x="110944" y="1643050"/>
            <a:ext cx="8781535" cy="4449775"/>
          </a:xfrm>
        </p:spPr>
        <p:txBody>
          <a:bodyPr/>
          <a:lstStyle/>
          <a:p>
            <a:pPr marL="180975" lvl="1" indent="0"/>
            <a:r>
              <a:rPr lang="fr-FR" dirty="0"/>
              <a:t> </a:t>
            </a:r>
            <a:r>
              <a:rPr lang="fr-FR" sz="2400" dirty="0"/>
              <a:t>Le PIB par les dépenses est divisé en quatre composantes :</a:t>
            </a:r>
          </a:p>
          <a:p>
            <a:pPr marL="533400" lvl="2" indent="0"/>
            <a:r>
              <a:rPr lang="fr-FR" sz="2000" dirty="0"/>
              <a:t> La consommation (</a:t>
            </a:r>
            <a:r>
              <a:rPr lang="fr-FR" sz="2000" i="1" dirty="0"/>
              <a:t>C</a:t>
            </a:r>
            <a:r>
              <a:rPr lang="fr-FR" sz="2000" dirty="0"/>
              <a:t>).</a:t>
            </a:r>
          </a:p>
          <a:p>
            <a:pPr marL="533400" lvl="2" indent="0"/>
            <a:r>
              <a:rPr lang="fr-FR" sz="2000" dirty="0"/>
              <a:t> L’investissement (</a:t>
            </a:r>
            <a:r>
              <a:rPr lang="fr-FR" sz="2000" i="1" dirty="0"/>
              <a:t>I</a:t>
            </a:r>
            <a:r>
              <a:rPr lang="fr-FR" sz="2000" dirty="0"/>
              <a:t>).</a:t>
            </a:r>
          </a:p>
          <a:p>
            <a:pPr marL="533400" lvl="2" indent="0"/>
            <a:r>
              <a:rPr lang="fr-FR" sz="2000" dirty="0"/>
              <a:t> Les dépenses publiques (</a:t>
            </a:r>
            <a:r>
              <a:rPr lang="fr-FR" sz="2000" i="1" dirty="0"/>
              <a:t>G</a:t>
            </a:r>
            <a:r>
              <a:rPr lang="fr-FR" sz="2000" dirty="0"/>
              <a:t>).</a:t>
            </a:r>
          </a:p>
          <a:p>
            <a:pPr marL="533400" lvl="2" indent="0"/>
            <a:r>
              <a:rPr lang="fr-FR" sz="2000" dirty="0"/>
              <a:t> Les exportations nettes (</a:t>
            </a:r>
            <a:r>
              <a:rPr lang="fr-FR" sz="2000" i="1" dirty="0"/>
              <a:t>XN</a:t>
            </a:r>
            <a:r>
              <a:rPr lang="fr-FR" sz="2000" dirty="0"/>
              <a:t>).</a:t>
            </a:r>
          </a:p>
          <a:p>
            <a:pPr marL="180975" lvl="1" indent="0"/>
            <a:r>
              <a:rPr lang="fr-FR" sz="2400" dirty="0"/>
              <a:t> Il peut se résumer par l’identité suivante :</a:t>
            </a:r>
          </a:p>
          <a:p>
            <a:pPr marL="533400" lvl="2" indent="0">
              <a:buNone/>
            </a:pPr>
            <a:r>
              <a:rPr lang="fr-FR" sz="2400" i="1" dirty="0"/>
              <a:t>Y = C + I + G + XN</a:t>
            </a:r>
          </a:p>
          <a:p>
            <a:pPr marL="523875" lvl="1" indent="-342900"/>
            <a:r>
              <a:rPr lang="fr-CA" sz="2700" dirty="0">
                <a:hlinkClick r:id="rId2"/>
              </a:rPr>
              <a:t>https://www.statcan.gc.ca/fr/debut</a:t>
            </a:r>
            <a:endParaRPr lang="fr-CA" sz="2700" dirty="0"/>
          </a:p>
          <a:p>
            <a:pPr marL="533400" lvl="2" indent="0">
              <a:buNone/>
            </a:pPr>
            <a:endParaRPr lang="fr-CA" sz="2500" dirty="0"/>
          </a:p>
        </p:txBody>
      </p:sp>
    </p:spTree>
    <p:extLst>
      <p:ext uri="{BB962C8B-B14F-4D97-AF65-F5344CB8AC3E}">
        <p14:creationId xmlns:p14="http://schemas.microsoft.com/office/powerpoint/2010/main" val="3677892859"/>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chor="ctr"/>
          <a:lstStyle/>
          <a:p>
            <a:r>
              <a:rPr lang="fr-CA" dirty="0"/>
              <a:t>Les composantes du PIB (suite)</a:t>
            </a:r>
            <a:endParaRPr lang="fr-FR" dirty="0"/>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14</a:t>
            </a:fld>
            <a:endParaRPr lang="fr-CA" dirty="0"/>
          </a:p>
        </p:txBody>
      </p:sp>
      <p:sp>
        <p:nvSpPr>
          <p:cNvPr id="4" name="Espace réservé du contenu 3"/>
          <p:cNvSpPr>
            <a:spLocks noGrp="1"/>
          </p:cNvSpPr>
          <p:nvPr>
            <p:ph sz="quarter" idx="12"/>
          </p:nvPr>
        </p:nvSpPr>
        <p:spPr/>
        <p:txBody>
          <a:bodyPr/>
          <a:lstStyle/>
          <a:p>
            <a:pPr lvl="1"/>
            <a:r>
              <a:rPr lang="fr-CA" b="1" dirty="0"/>
              <a:t>Consommation</a:t>
            </a:r>
            <a:r>
              <a:rPr lang="fr-CA" dirty="0"/>
              <a:t> </a:t>
            </a:r>
            <a:r>
              <a:rPr lang="fr-CA" b="1" dirty="0"/>
              <a:t>(C) </a:t>
            </a:r>
            <a:r>
              <a:rPr lang="fr-CA" dirty="0"/>
              <a:t>: Biens et services achetés                 par les ménages, à l’exception de l’acquisition </a:t>
            </a:r>
            <a:br>
              <a:rPr lang="fr-CA" dirty="0"/>
            </a:br>
            <a:r>
              <a:rPr lang="fr-CA" dirty="0"/>
              <a:t>de maisons neuves.</a:t>
            </a:r>
          </a:p>
          <a:p>
            <a:pPr lvl="1"/>
            <a:r>
              <a:rPr lang="fr-CA" b="1" dirty="0"/>
              <a:t>Investissement</a:t>
            </a:r>
            <a:r>
              <a:rPr lang="fr-CA" dirty="0"/>
              <a:t> </a:t>
            </a:r>
            <a:r>
              <a:rPr lang="fr-CA" b="1" dirty="0"/>
              <a:t>(I)</a:t>
            </a:r>
            <a:r>
              <a:rPr lang="fr-CA" dirty="0"/>
              <a:t> : Achats d’équipements, de stocks </a:t>
            </a:r>
            <a:br>
              <a:rPr lang="fr-CA" dirty="0"/>
            </a:br>
            <a:r>
              <a:rPr lang="fr-CA" dirty="0"/>
              <a:t>et d’infrastructures par les entreprises des secteurs privé et public, y compris </a:t>
            </a:r>
            <a:r>
              <a:rPr lang="fr-CA" u="sng" dirty="0"/>
              <a:t>l’achat de maisons neuves par les ménages</a:t>
            </a:r>
            <a:r>
              <a:rPr lang="fr-CA" dirty="0"/>
              <a:t>.</a:t>
            </a:r>
          </a:p>
        </p:txBody>
      </p:sp>
    </p:spTree>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nchor="ctr"/>
          <a:lstStyle/>
          <a:p>
            <a:r>
              <a:rPr lang="fr-CA" dirty="0"/>
              <a:t>Les composantes du PIB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15</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lvl="1"/>
            <a:r>
              <a:rPr lang="fr-CA" b="1" dirty="0"/>
              <a:t>Dépenses publiques (G) </a:t>
            </a:r>
            <a:r>
              <a:rPr lang="fr-CA" dirty="0"/>
              <a:t>: Achats de biens et                     de services courants effectués par les différents paliers du gouvernement. </a:t>
            </a:r>
          </a:p>
          <a:p>
            <a:pPr lvl="1">
              <a:spcAft>
                <a:spcPts val="600"/>
              </a:spcAft>
            </a:pPr>
            <a:r>
              <a:rPr lang="fr-CA" dirty="0"/>
              <a:t>Voici les principales dépenses publiques :</a:t>
            </a:r>
          </a:p>
          <a:p>
            <a:pPr lvl="2">
              <a:spcBef>
                <a:spcPts val="0"/>
              </a:spcBef>
              <a:spcAft>
                <a:spcPts val="600"/>
              </a:spcAft>
            </a:pPr>
            <a:r>
              <a:rPr lang="fr-CA" dirty="0"/>
              <a:t>Les salaires des fonctionnaires.</a:t>
            </a:r>
          </a:p>
          <a:p>
            <a:pPr lvl="2">
              <a:spcBef>
                <a:spcPts val="0"/>
              </a:spcBef>
              <a:spcAft>
                <a:spcPts val="600"/>
              </a:spcAft>
            </a:pPr>
            <a:r>
              <a:rPr lang="fr-CA" dirty="0"/>
              <a:t>Les dépenses effectuées pour acheter des biens courants. </a:t>
            </a:r>
          </a:p>
          <a:p>
            <a:pPr lvl="1">
              <a:spcBef>
                <a:spcPts val="0"/>
              </a:spcBef>
              <a:spcAft>
                <a:spcPts val="1200"/>
              </a:spcAft>
            </a:pPr>
            <a:r>
              <a:rPr lang="fr-CA" dirty="0"/>
              <a:t>Les paiements de transfert ne sont pas des dépenses publiques.</a:t>
            </a:r>
          </a:p>
          <a:p>
            <a:pPr lvl="2">
              <a:spcBef>
                <a:spcPts val="0"/>
              </a:spcBef>
              <a:spcAft>
                <a:spcPts val="0"/>
              </a:spcAft>
            </a:pPr>
            <a:endParaRPr lang="fr-CA" sz="2400" dirty="0"/>
          </a:p>
        </p:txBody>
      </p:sp>
    </p:spTree>
    <p:extLst>
      <p:ext uri="{BB962C8B-B14F-4D97-AF65-F5344CB8AC3E}">
        <p14:creationId xmlns:p14="http://schemas.microsoft.com/office/powerpoint/2010/main" val="4153188949"/>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nchor="ctr"/>
          <a:lstStyle/>
          <a:p>
            <a:r>
              <a:rPr lang="fr-CA" dirty="0"/>
              <a:t>Les composantes du PIB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16</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lvl="1"/>
            <a:r>
              <a:rPr lang="fr-CA" b="1" dirty="0"/>
              <a:t>Exportations nettes</a:t>
            </a:r>
            <a:r>
              <a:rPr lang="fr-CA" dirty="0"/>
              <a:t> </a:t>
            </a:r>
            <a:r>
              <a:rPr lang="fr-CA" b="1" dirty="0"/>
              <a:t>(XN) </a:t>
            </a:r>
            <a:r>
              <a:rPr lang="fr-CA" dirty="0"/>
              <a:t>: Différence entre les achats,     faits par les étrangers, de biens et de services produits dans le pays (exportations) et les achats, faits par        les résidants, de biens et de services produits                 à l’étranger (importations). </a:t>
            </a:r>
          </a:p>
          <a:p>
            <a:pPr lvl="1"/>
            <a:r>
              <a:rPr lang="fr-CA" dirty="0"/>
              <a:t>Les tableaux 5.1 et 5.2 illustrent la composition </a:t>
            </a:r>
            <a:br>
              <a:rPr lang="fr-CA" dirty="0"/>
            </a:br>
            <a:r>
              <a:rPr lang="fr-CA" dirty="0"/>
              <a:t>du PIB canadien pour l’année 2012.</a:t>
            </a:r>
          </a:p>
          <a:p>
            <a:pPr lvl="1"/>
            <a:endParaRPr lang="fr-CA" sz="2600" dirty="0"/>
          </a:p>
        </p:txBody>
      </p:sp>
    </p:spTree>
    <p:extLst>
      <p:ext uri="{BB962C8B-B14F-4D97-AF65-F5344CB8AC3E}">
        <p14:creationId xmlns:p14="http://schemas.microsoft.com/office/powerpoint/2010/main" val="3234198418"/>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Tableau 5.1 : Le PIB : dépense agrégée </a:t>
            </a:r>
            <a:br>
              <a:rPr lang="fr-CA" sz="2600" dirty="0"/>
            </a:br>
            <a:r>
              <a:rPr lang="fr-CA" sz="2600" dirty="0"/>
              <a:t>et ses composantes</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17</a:t>
            </a:fld>
            <a:endParaRPr lang="fr-CA" dirty="0"/>
          </a:p>
        </p:txBody>
      </p:sp>
      <p:pic>
        <p:nvPicPr>
          <p:cNvPr id="4" name="Image 3" descr="macro_tableau5-1.jpg"/>
          <p:cNvPicPr>
            <a:picLocks noChangeAspect="1"/>
          </p:cNvPicPr>
          <p:nvPr/>
        </p:nvPicPr>
        <p:blipFill>
          <a:blip r:embed="rId3"/>
          <a:stretch>
            <a:fillRect/>
          </a:stretch>
        </p:blipFill>
        <p:spPr>
          <a:xfrm>
            <a:off x="1371600" y="1600200"/>
            <a:ext cx="6553798" cy="4495800"/>
          </a:xfrm>
          <a:prstGeom prst="rect">
            <a:avLst/>
          </a:prstGeom>
        </p:spPr>
      </p:pic>
    </p:spTree>
    <p:extLst>
      <p:ext uri="{BB962C8B-B14F-4D97-AF65-F5344CB8AC3E}">
        <p14:creationId xmlns:p14="http://schemas.microsoft.com/office/powerpoint/2010/main" val="3415954346"/>
      </p:ext>
    </p:extLst>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nchor="ctr"/>
          <a:lstStyle/>
          <a:p>
            <a:r>
              <a:rPr lang="fr-CA" sz="3200" dirty="0"/>
              <a:t>Les trois mesures du PIB</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18</a:t>
            </a:fld>
            <a:endParaRPr lang="fr-CA" dirty="0"/>
          </a:p>
        </p:txBody>
      </p:sp>
      <p:sp>
        <p:nvSpPr>
          <p:cNvPr id="6" name="Espace réservé du contenu 7">
            <a:extLst>
              <a:ext uri="{FF2B5EF4-FFF2-40B4-BE49-F238E27FC236}">
                <a16:creationId xmlns:a16="http://schemas.microsoft.com/office/drawing/2014/main" id="{B7779937-5E83-2C42-8F73-3EC87CE25B2E}"/>
              </a:ext>
            </a:extLst>
          </p:cNvPr>
          <p:cNvSpPr>
            <a:spLocks noGrp="1"/>
          </p:cNvSpPr>
          <p:nvPr>
            <p:ph sz="quarter" idx="12"/>
          </p:nvPr>
        </p:nvSpPr>
        <p:spPr>
          <a:xfrm>
            <a:off x="110945" y="1643050"/>
            <a:ext cx="4965111" cy="4449775"/>
          </a:xfrm>
        </p:spPr>
        <p:txBody>
          <a:bodyPr/>
          <a:lstStyle/>
          <a:p>
            <a:pPr lvl="1"/>
            <a:r>
              <a:rPr lang="fr-CA" sz="2400" dirty="0"/>
              <a:t>L’activité économique d’un pays (PIB) peut être mesurée de trois façons différentes :</a:t>
            </a:r>
          </a:p>
          <a:p>
            <a:pPr lvl="2"/>
            <a:r>
              <a:rPr lang="fr-CA" sz="2000" dirty="0"/>
              <a:t>La méthode fondée sur la </a:t>
            </a:r>
            <a:r>
              <a:rPr lang="fr-CA" sz="2000" b="1" dirty="0"/>
              <a:t>production</a:t>
            </a:r>
            <a:r>
              <a:rPr lang="fr-CA" sz="2000" dirty="0"/>
              <a:t> ;</a:t>
            </a:r>
          </a:p>
          <a:p>
            <a:pPr lvl="2"/>
            <a:r>
              <a:rPr lang="fr-CA" sz="2000" dirty="0"/>
              <a:t>La méthode fondée sur les </a:t>
            </a:r>
            <a:r>
              <a:rPr lang="fr-CA" sz="2000" b="1" dirty="0"/>
              <a:t>dépenses</a:t>
            </a:r>
            <a:r>
              <a:rPr lang="fr-CA" sz="2000" dirty="0"/>
              <a:t> ;</a:t>
            </a:r>
          </a:p>
          <a:p>
            <a:pPr lvl="2"/>
            <a:r>
              <a:rPr lang="fr-CA" sz="2000" dirty="0"/>
              <a:t>La méthode fondée sur les </a:t>
            </a:r>
            <a:r>
              <a:rPr lang="fr-CA" sz="2000" b="1" dirty="0"/>
              <a:t>revenus</a:t>
            </a:r>
            <a:r>
              <a:rPr lang="fr-CA" sz="2000" dirty="0"/>
              <a:t>.</a:t>
            </a:r>
          </a:p>
          <a:p>
            <a:pPr lvl="1"/>
            <a:endParaRPr lang="fr-CA" dirty="0"/>
          </a:p>
          <a:p>
            <a:pPr lvl="1"/>
            <a:endParaRPr lang="fr-CA" sz="2600" dirty="0"/>
          </a:p>
        </p:txBody>
      </p:sp>
      <p:pic>
        <p:nvPicPr>
          <p:cNvPr id="7" name="Image 3" descr="macro_figure5-1.jpg">
            <a:extLst>
              <a:ext uri="{FF2B5EF4-FFF2-40B4-BE49-F238E27FC236}">
                <a16:creationId xmlns:a16="http://schemas.microsoft.com/office/drawing/2014/main" id="{2693D207-E33D-384F-A1AC-1D1B92AC6C51}"/>
              </a:ext>
            </a:extLst>
          </p:cNvPr>
          <p:cNvPicPr>
            <a:picLocks noChangeAspect="1"/>
          </p:cNvPicPr>
          <p:nvPr/>
        </p:nvPicPr>
        <p:blipFill>
          <a:blip r:embed="rId3"/>
          <a:stretch>
            <a:fillRect/>
          </a:stretch>
        </p:blipFill>
        <p:spPr>
          <a:xfrm>
            <a:off x="5096880" y="2132856"/>
            <a:ext cx="3767959" cy="2448272"/>
          </a:xfrm>
          <a:prstGeom prst="rect">
            <a:avLst/>
          </a:prstGeom>
        </p:spPr>
      </p:pic>
      <p:sp>
        <p:nvSpPr>
          <p:cNvPr id="8" name="TextBox 7">
            <a:extLst>
              <a:ext uri="{FF2B5EF4-FFF2-40B4-BE49-F238E27FC236}">
                <a16:creationId xmlns:a16="http://schemas.microsoft.com/office/drawing/2014/main" id="{3904ACEB-5998-A248-96F0-EB7B50B61267}"/>
              </a:ext>
            </a:extLst>
          </p:cNvPr>
          <p:cNvSpPr txBox="1"/>
          <p:nvPr/>
        </p:nvSpPr>
        <p:spPr>
          <a:xfrm>
            <a:off x="949737" y="4963752"/>
            <a:ext cx="7704856" cy="1107994"/>
          </a:xfrm>
          <a:prstGeom prst="rect">
            <a:avLst/>
          </a:prstGeom>
          <a:solidFill>
            <a:srgbClr val="7030A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ctr"/>
            <a:r>
              <a:rPr lang="fr-CA" sz="2000" b="1">
                <a:solidFill>
                  <a:schemeClr val="bg1"/>
                </a:solidFill>
                <a:latin typeface="Gill Sans MT" panose="020B0502020104020203" pitchFamily="34" charset="77"/>
              </a:rPr>
              <a:t>Production = Dépenses = Revenus </a:t>
            </a:r>
            <a:r>
              <a:rPr lang="fr-CA" sz="2200">
                <a:solidFill>
                  <a:schemeClr val="bg1"/>
                </a:solidFill>
                <a:latin typeface="Gill Sans Light"/>
                <a:cs typeface="Gill Sans Light"/>
                <a:sym typeface="Gill Sans Light"/>
              </a:rPr>
              <a:t>est une identité (variables mathématiquement identiques) et le concept clé de ce chapitre et le fondement de la majeure partie de l’analyse macroéconomique.  </a:t>
            </a:r>
            <a:endParaRPr lang="fr-CA" sz="2200">
              <a:solidFill>
                <a:schemeClr val="bg1"/>
              </a:solidFill>
              <a:latin typeface="Gill Sans Light"/>
              <a:cs typeface="Gill Sans Light"/>
            </a:endParaRPr>
          </a:p>
        </p:txBody>
      </p:sp>
    </p:spTree>
    <p:extLst>
      <p:ext uri="{BB962C8B-B14F-4D97-AF65-F5344CB8AC3E}">
        <p14:creationId xmlns:p14="http://schemas.microsoft.com/office/powerpoint/2010/main" val="3427678241"/>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nchor="ctr"/>
          <a:lstStyle/>
          <a:p>
            <a:r>
              <a:rPr lang="fr-CA" sz="3200" dirty="0"/>
              <a:t>Les trois mesures du PIB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19</a:t>
            </a:fld>
            <a:endParaRPr lang="fr-CA" dirty="0"/>
          </a:p>
        </p:txBody>
      </p:sp>
      <p:sp>
        <p:nvSpPr>
          <p:cNvPr id="8" name="Espace réservé du contenu 7">
            <a:extLst>
              <a:ext uri="{FF2B5EF4-FFF2-40B4-BE49-F238E27FC236}">
                <a16:creationId xmlns:a16="http://schemas.microsoft.com/office/drawing/2014/main" id="{165C660F-C502-AD48-96F6-C999010755CD}"/>
              </a:ext>
            </a:extLst>
          </p:cNvPr>
          <p:cNvSpPr>
            <a:spLocks noGrp="1"/>
          </p:cNvSpPr>
          <p:nvPr>
            <p:ph sz="quarter" idx="12"/>
          </p:nvPr>
        </p:nvSpPr>
        <p:spPr>
          <a:xfrm>
            <a:off x="110945" y="1643050"/>
            <a:ext cx="8610780" cy="4449775"/>
          </a:xfrm>
        </p:spPr>
        <p:txBody>
          <a:bodyPr/>
          <a:lstStyle/>
          <a:p>
            <a:pPr lvl="1"/>
            <a:endParaRPr lang="fr-CA" sz="2600" dirty="0"/>
          </a:p>
        </p:txBody>
      </p:sp>
      <p:grpSp>
        <p:nvGrpSpPr>
          <p:cNvPr id="12" name="Group">
            <a:extLst>
              <a:ext uri="{FF2B5EF4-FFF2-40B4-BE49-F238E27FC236}">
                <a16:creationId xmlns:a16="http://schemas.microsoft.com/office/drawing/2014/main" id="{5A56A114-A669-D848-B257-E7A1594A6ACB}"/>
              </a:ext>
            </a:extLst>
          </p:cNvPr>
          <p:cNvGrpSpPr/>
          <p:nvPr/>
        </p:nvGrpSpPr>
        <p:grpSpPr>
          <a:xfrm>
            <a:off x="31133" y="2399472"/>
            <a:ext cx="4137476" cy="2936929"/>
            <a:chOff x="0" y="0"/>
            <a:chExt cx="7353418" cy="3801343"/>
          </a:xfrm>
        </p:grpSpPr>
        <p:pic>
          <p:nvPicPr>
            <p:cNvPr id="13" name="Image" descr="Image">
              <a:extLst>
                <a:ext uri="{FF2B5EF4-FFF2-40B4-BE49-F238E27FC236}">
                  <a16:creationId xmlns:a16="http://schemas.microsoft.com/office/drawing/2014/main" id="{0F718F71-6319-9E44-B5BF-2C8A398AC841}"/>
                </a:ext>
              </a:extLst>
            </p:cNvPr>
            <p:cNvPicPr>
              <a:picLocks noChangeAspect="1"/>
            </p:cNvPicPr>
            <p:nvPr/>
          </p:nvPicPr>
          <p:blipFill>
            <a:blip r:embed="rId3"/>
            <a:stretch>
              <a:fillRect/>
            </a:stretch>
          </p:blipFill>
          <p:spPr>
            <a:xfrm>
              <a:off x="0" y="0"/>
              <a:ext cx="7353419" cy="3801344"/>
            </a:xfrm>
            <a:prstGeom prst="rect">
              <a:avLst/>
            </a:prstGeom>
            <a:ln w="12700" cap="flat">
              <a:noFill/>
              <a:miter lim="400000"/>
            </a:ln>
            <a:effectLst/>
          </p:spPr>
        </p:pic>
        <p:sp>
          <p:nvSpPr>
            <p:cNvPr id="14" name="Rectangle">
              <a:extLst>
                <a:ext uri="{FF2B5EF4-FFF2-40B4-BE49-F238E27FC236}">
                  <a16:creationId xmlns:a16="http://schemas.microsoft.com/office/drawing/2014/main" id="{5EF03A87-779E-CF49-AF19-1C356F468826}"/>
                </a:ext>
              </a:extLst>
            </p:cNvPr>
            <p:cNvSpPr/>
            <p:nvPr/>
          </p:nvSpPr>
          <p:spPr>
            <a:xfrm>
              <a:off x="547252" y="3577470"/>
              <a:ext cx="6580181" cy="212571"/>
            </a:xfrm>
            <a:prstGeom prst="rect">
              <a:avLst/>
            </a:prstGeom>
            <a:solidFill>
              <a:schemeClr val="accent3">
                <a:lumOff val="44000"/>
              </a:schemeClr>
            </a:solidFill>
            <a:ln w="12700" cap="flat">
              <a:noFill/>
              <a:miter lim="400000"/>
            </a:ln>
            <a:effectLst/>
          </p:spPr>
          <p:txBody>
            <a:bodyPr wrap="square" lIns="45719" tIns="45719" rIns="45719" bIns="45719" numCol="1" anchor="t">
              <a:noAutofit/>
            </a:bodyPr>
            <a:lstStyle/>
            <a:p>
              <a:endParaRPr/>
            </a:p>
          </p:txBody>
        </p:sp>
      </p:grpSp>
      <p:sp>
        <p:nvSpPr>
          <p:cNvPr id="18" name="Rectangle 17">
            <a:extLst>
              <a:ext uri="{FF2B5EF4-FFF2-40B4-BE49-F238E27FC236}">
                <a16:creationId xmlns:a16="http://schemas.microsoft.com/office/drawing/2014/main" id="{EFB8387F-1ADC-AC44-BD06-137D372B52F4}"/>
              </a:ext>
            </a:extLst>
          </p:cNvPr>
          <p:cNvSpPr/>
          <p:nvPr/>
        </p:nvSpPr>
        <p:spPr>
          <a:xfrm>
            <a:off x="5955799" y="3087114"/>
            <a:ext cx="1248192" cy="461665"/>
          </a:xfrm>
          <a:prstGeom prst="rect">
            <a:avLst/>
          </a:prstGeom>
          <a:solidFill>
            <a:schemeClr val="accent2">
              <a:lumMod val="75000"/>
            </a:schemeClr>
          </a:solidFill>
        </p:spPr>
        <p:txBody>
          <a:bodyPr wrap="square">
            <a:spAutoFit/>
          </a:bodyPr>
          <a:lstStyle/>
          <a:p>
            <a:pPr algn="ctr"/>
            <a:r>
              <a:rPr lang="fr-CA" sz="1200">
                <a:solidFill>
                  <a:schemeClr val="bg1"/>
                </a:solidFill>
              </a:rPr>
              <a:t>Méthode par les revenus</a:t>
            </a:r>
          </a:p>
        </p:txBody>
      </p:sp>
      <p:grpSp>
        <p:nvGrpSpPr>
          <p:cNvPr id="19" name="Group 18">
            <a:extLst>
              <a:ext uri="{FF2B5EF4-FFF2-40B4-BE49-F238E27FC236}">
                <a16:creationId xmlns:a16="http://schemas.microsoft.com/office/drawing/2014/main" id="{194B2505-76F2-EE44-9CBA-1A48E9A98E33}"/>
              </a:ext>
            </a:extLst>
          </p:cNvPr>
          <p:cNvGrpSpPr/>
          <p:nvPr/>
        </p:nvGrpSpPr>
        <p:grpSpPr>
          <a:xfrm>
            <a:off x="4836042" y="1711906"/>
            <a:ext cx="3029285" cy="1315975"/>
            <a:chOff x="5062851" y="1713812"/>
            <a:chExt cx="3029285" cy="1315975"/>
          </a:xfrm>
        </p:grpSpPr>
        <p:sp>
          <p:nvSpPr>
            <p:cNvPr id="20" name="TextBox 19">
              <a:extLst>
                <a:ext uri="{FF2B5EF4-FFF2-40B4-BE49-F238E27FC236}">
                  <a16:creationId xmlns:a16="http://schemas.microsoft.com/office/drawing/2014/main" id="{EFFD89F4-4464-1C43-ACDC-98ED89441A37}"/>
                </a:ext>
              </a:extLst>
            </p:cNvPr>
            <p:cNvSpPr txBox="1"/>
            <p:nvPr/>
          </p:nvSpPr>
          <p:spPr>
            <a:xfrm>
              <a:off x="6241946" y="2309442"/>
              <a:ext cx="701793" cy="7203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fr-CA" sz="4000" b="0" i="0" u="none" strike="noStrike" cap="none" spc="0" normalizeH="0" baseline="0">
                  <a:ln>
                    <a:noFill/>
                  </a:ln>
                  <a:solidFill>
                    <a:srgbClr val="7030A0"/>
                  </a:solidFill>
                  <a:effectLst/>
                  <a:uFillTx/>
                  <a:latin typeface="Arial"/>
                  <a:ea typeface="Arial"/>
                  <a:cs typeface="Arial"/>
                  <a:sym typeface="Arial"/>
                </a:rPr>
                <a:t>=</a:t>
              </a:r>
            </a:p>
          </p:txBody>
        </p:sp>
        <p:sp>
          <p:nvSpPr>
            <p:cNvPr id="21" name="Rectangle 20">
              <a:extLst>
                <a:ext uri="{FF2B5EF4-FFF2-40B4-BE49-F238E27FC236}">
                  <a16:creationId xmlns:a16="http://schemas.microsoft.com/office/drawing/2014/main" id="{2D38C12F-0D1D-0C42-9038-B030101A5ED7}"/>
                </a:ext>
              </a:extLst>
            </p:cNvPr>
            <p:cNvSpPr/>
            <p:nvPr/>
          </p:nvSpPr>
          <p:spPr>
            <a:xfrm>
              <a:off x="5067657" y="1713812"/>
              <a:ext cx="3024478" cy="461663"/>
            </a:xfrm>
            <a:prstGeom prst="rect">
              <a:avLst/>
            </a:prstGeom>
            <a:solidFill>
              <a:schemeClr val="accent5">
                <a:lumMod val="60000"/>
                <a:lumOff val="40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fr-CA" sz="2400" b="1" i="0" u="none" strike="noStrike" cap="none" spc="0" normalizeH="0" baseline="0">
                  <a:ln>
                    <a:noFill/>
                  </a:ln>
                  <a:solidFill>
                    <a:srgbClr val="7030A0"/>
                  </a:solidFill>
                  <a:effectLst/>
                  <a:uFillTx/>
                  <a:latin typeface="Arial"/>
                  <a:ea typeface="Arial"/>
                  <a:cs typeface="Arial"/>
                  <a:sym typeface="Arial"/>
                </a:rPr>
                <a:t>PIB</a:t>
              </a:r>
            </a:p>
          </p:txBody>
        </p:sp>
        <p:cxnSp>
          <p:nvCxnSpPr>
            <p:cNvPr id="22" name="Straight Arrow Connector 21">
              <a:extLst>
                <a:ext uri="{FF2B5EF4-FFF2-40B4-BE49-F238E27FC236}">
                  <a16:creationId xmlns:a16="http://schemas.microsoft.com/office/drawing/2014/main" id="{F1AED576-B97D-1745-932F-BC02E662F8CA}"/>
                </a:ext>
              </a:extLst>
            </p:cNvPr>
            <p:cNvCxnSpPr/>
            <p:nvPr/>
          </p:nvCxnSpPr>
          <p:spPr>
            <a:xfrm>
              <a:off x="6579896" y="2175475"/>
              <a:ext cx="0" cy="338963"/>
            </a:xfrm>
            <a:prstGeom prst="straightConnector1">
              <a:avLst/>
            </a:prstGeom>
            <a:noFill/>
            <a:ln w="2540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3" name="Straight Arrow Connector 22">
              <a:extLst>
                <a:ext uri="{FF2B5EF4-FFF2-40B4-BE49-F238E27FC236}">
                  <a16:creationId xmlns:a16="http://schemas.microsoft.com/office/drawing/2014/main" id="{AB64BAB7-A7AD-DC46-B25E-43991723B76B}"/>
                </a:ext>
              </a:extLst>
            </p:cNvPr>
            <p:cNvCxnSpPr>
              <a:cxnSpLocks/>
            </p:cNvCxnSpPr>
            <p:nvPr/>
          </p:nvCxnSpPr>
          <p:spPr>
            <a:xfrm>
              <a:off x="5065506" y="2637996"/>
              <a:ext cx="0" cy="391791"/>
            </a:xfrm>
            <a:prstGeom prst="straightConnector1">
              <a:avLst/>
            </a:prstGeom>
            <a:noFill/>
            <a:ln w="2540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631FEC01-6253-7943-A55F-A1A1BE107659}"/>
                </a:ext>
              </a:extLst>
            </p:cNvPr>
            <p:cNvCxnSpPr>
              <a:cxnSpLocks/>
            </p:cNvCxnSpPr>
            <p:nvPr/>
          </p:nvCxnSpPr>
          <p:spPr>
            <a:xfrm flipH="1">
              <a:off x="8092135" y="2602331"/>
              <a:ext cx="1" cy="386871"/>
            </a:xfrm>
            <a:prstGeom prst="straightConnector1">
              <a:avLst/>
            </a:prstGeom>
            <a:noFill/>
            <a:ln w="2540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5" name="Straight Arrow Connector 24">
              <a:extLst>
                <a:ext uri="{FF2B5EF4-FFF2-40B4-BE49-F238E27FC236}">
                  <a16:creationId xmlns:a16="http://schemas.microsoft.com/office/drawing/2014/main" id="{4641E8BE-7476-B241-8EFC-611E9DC05753}"/>
                </a:ext>
              </a:extLst>
            </p:cNvPr>
            <p:cNvCxnSpPr>
              <a:cxnSpLocks/>
            </p:cNvCxnSpPr>
            <p:nvPr/>
          </p:nvCxnSpPr>
          <p:spPr>
            <a:xfrm flipH="1">
              <a:off x="6579895" y="2798640"/>
              <a:ext cx="1" cy="190562"/>
            </a:xfrm>
            <a:prstGeom prst="straightConnector1">
              <a:avLst/>
            </a:prstGeom>
            <a:noFill/>
            <a:ln w="2540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6" name="Straight Connector 25">
              <a:extLst>
                <a:ext uri="{FF2B5EF4-FFF2-40B4-BE49-F238E27FC236}">
                  <a16:creationId xmlns:a16="http://schemas.microsoft.com/office/drawing/2014/main" id="{E09FE904-9876-F148-A82B-273A0AB5248F}"/>
                </a:ext>
              </a:extLst>
            </p:cNvPr>
            <p:cNvCxnSpPr/>
            <p:nvPr/>
          </p:nvCxnSpPr>
          <p:spPr>
            <a:xfrm>
              <a:off x="5062851" y="2612899"/>
              <a:ext cx="1309896" cy="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7" name="Straight Connector 26">
              <a:extLst>
                <a:ext uri="{FF2B5EF4-FFF2-40B4-BE49-F238E27FC236}">
                  <a16:creationId xmlns:a16="http://schemas.microsoft.com/office/drawing/2014/main" id="{C8AEEDA4-B1A3-BA42-ADD4-9716254F87D2}"/>
                </a:ext>
              </a:extLst>
            </p:cNvPr>
            <p:cNvCxnSpPr/>
            <p:nvPr/>
          </p:nvCxnSpPr>
          <p:spPr>
            <a:xfrm>
              <a:off x="6782239" y="2611564"/>
              <a:ext cx="1309896" cy="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sp>
        <p:nvSpPr>
          <p:cNvPr id="28" name="Rectangle 27">
            <a:extLst>
              <a:ext uri="{FF2B5EF4-FFF2-40B4-BE49-F238E27FC236}">
                <a16:creationId xmlns:a16="http://schemas.microsoft.com/office/drawing/2014/main" id="{73E8320C-05E6-6346-9FD6-5EF0068BFD68}"/>
              </a:ext>
            </a:extLst>
          </p:cNvPr>
          <p:cNvSpPr/>
          <p:nvPr/>
        </p:nvSpPr>
        <p:spPr>
          <a:xfrm>
            <a:off x="4438755" y="3081256"/>
            <a:ext cx="1248192" cy="461665"/>
          </a:xfrm>
          <a:prstGeom prst="rect">
            <a:avLst/>
          </a:prstGeom>
          <a:solidFill>
            <a:schemeClr val="accent2">
              <a:lumMod val="75000"/>
            </a:schemeClr>
          </a:solidFill>
        </p:spPr>
        <p:txBody>
          <a:bodyPr wrap="square">
            <a:spAutoFit/>
          </a:bodyPr>
          <a:lstStyle/>
          <a:p>
            <a:pPr algn="ctr"/>
            <a:r>
              <a:rPr lang="fr-CA" sz="1200">
                <a:solidFill>
                  <a:schemeClr val="bg1"/>
                </a:solidFill>
              </a:rPr>
              <a:t>Méthode par les dépenses</a:t>
            </a:r>
          </a:p>
        </p:txBody>
      </p:sp>
      <p:sp>
        <p:nvSpPr>
          <p:cNvPr id="29" name="Rectangle 28">
            <a:extLst>
              <a:ext uri="{FF2B5EF4-FFF2-40B4-BE49-F238E27FC236}">
                <a16:creationId xmlns:a16="http://schemas.microsoft.com/office/drawing/2014/main" id="{C8814086-C244-6C42-9298-1136A96BC33B}"/>
              </a:ext>
            </a:extLst>
          </p:cNvPr>
          <p:cNvSpPr/>
          <p:nvPr/>
        </p:nvSpPr>
        <p:spPr>
          <a:xfrm>
            <a:off x="7502910" y="3081256"/>
            <a:ext cx="1248192" cy="461665"/>
          </a:xfrm>
          <a:prstGeom prst="rect">
            <a:avLst/>
          </a:prstGeom>
          <a:solidFill>
            <a:schemeClr val="accent2">
              <a:lumMod val="75000"/>
            </a:schemeClr>
          </a:solidFill>
        </p:spPr>
        <p:txBody>
          <a:bodyPr wrap="square">
            <a:spAutoFit/>
          </a:bodyPr>
          <a:lstStyle/>
          <a:p>
            <a:pPr algn="ctr"/>
            <a:r>
              <a:rPr lang="fr-CA" sz="1200">
                <a:solidFill>
                  <a:schemeClr val="bg1"/>
                </a:solidFill>
              </a:rPr>
              <a:t>Méthode par la  production</a:t>
            </a:r>
          </a:p>
        </p:txBody>
      </p:sp>
      <p:sp>
        <p:nvSpPr>
          <p:cNvPr id="30" name="Rectangle 29">
            <a:extLst>
              <a:ext uri="{FF2B5EF4-FFF2-40B4-BE49-F238E27FC236}">
                <a16:creationId xmlns:a16="http://schemas.microsoft.com/office/drawing/2014/main" id="{541F7948-0DC4-6B43-AB3B-4B234BA7C4B3}"/>
              </a:ext>
            </a:extLst>
          </p:cNvPr>
          <p:cNvSpPr/>
          <p:nvPr/>
        </p:nvSpPr>
        <p:spPr>
          <a:xfrm>
            <a:off x="4442391" y="3669007"/>
            <a:ext cx="1248192" cy="1569660"/>
          </a:xfrm>
          <a:prstGeom prst="rect">
            <a:avLst/>
          </a:prstGeom>
          <a:solidFill>
            <a:schemeClr val="accent5">
              <a:lumMod val="60000"/>
              <a:lumOff val="40000"/>
            </a:schemeClr>
          </a:solidFill>
        </p:spPr>
        <p:txBody>
          <a:bodyPr wrap="square">
            <a:spAutoFit/>
          </a:bodyPr>
          <a:lstStyle/>
          <a:p>
            <a:pPr algn="ctr"/>
            <a:r>
              <a:rPr lang="fr-CA" sz="1200">
                <a:solidFill>
                  <a:srgbClr val="7030A0"/>
                </a:solidFill>
              </a:rPr>
              <a:t>Consommation</a:t>
            </a:r>
          </a:p>
          <a:p>
            <a:pPr algn="ctr"/>
            <a:r>
              <a:rPr lang="fr-CA" sz="1200">
                <a:solidFill>
                  <a:srgbClr val="7030A0"/>
                </a:solidFill>
              </a:rPr>
              <a:t>+</a:t>
            </a:r>
          </a:p>
          <a:p>
            <a:pPr algn="ctr"/>
            <a:r>
              <a:rPr lang="fr-CA" sz="1200">
                <a:solidFill>
                  <a:srgbClr val="7030A0"/>
                </a:solidFill>
              </a:rPr>
              <a:t>Investissement</a:t>
            </a:r>
          </a:p>
          <a:p>
            <a:pPr algn="ctr"/>
            <a:r>
              <a:rPr lang="fr-CA" sz="1200">
                <a:solidFill>
                  <a:srgbClr val="7030A0"/>
                </a:solidFill>
              </a:rPr>
              <a:t>+</a:t>
            </a:r>
          </a:p>
          <a:p>
            <a:pPr algn="ctr"/>
            <a:r>
              <a:rPr lang="fr-CA" sz="1200">
                <a:solidFill>
                  <a:srgbClr val="7030A0"/>
                </a:solidFill>
              </a:rPr>
              <a:t>Gouvernement</a:t>
            </a:r>
          </a:p>
          <a:p>
            <a:pPr algn="ctr"/>
            <a:r>
              <a:rPr lang="fr-CA" sz="1200">
                <a:solidFill>
                  <a:srgbClr val="7030A0"/>
                </a:solidFill>
              </a:rPr>
              <a:t>+</a:t>
            </a:r>
          </a:p>
          <a:p>
            <a:pPr algn="ctr"/>
            <a:r>
              <a:rPr lang="fr-CA" sz="1200">
                <a:solidFill>
                  <a:srgbClr val="7030A0"/>
                </a:solidFill>
              </a:rPr>
              <a:t>Exportations nettes</a:t>
            </a:r>
          </a:p>
        </p:txBody>
      </p:sp>
      <p:sp>
        <p:nvSpPr>
          <p:cNvPr id="31" name="Rectangle 30">
            <a:extLst>
              <a:ext uri="{FF2B5EF4-FFF2-40B4-BE49-F238E27FC236}">
                <a16:creationId xmlns:a16="http://schemas.microsoft.com/office/drawing/2014/main" id="{68F4BF7A-4DAE-D049-B1AC-B2CAB7834EE5}"/>
              </a:ext>
            </a:extLst>
          </p:cNvPr>
          <p:cNvSpPr/>
          <p:nvPr/>
        </p:nvSpPr>
        <p:spPr>
          <a:xfrm>
            <a:off x="5955799" y="3669007"/>
            <a:ext cx="1248192" cy="1754326"/>
          </a:xfrm>
          <a:prstGeom prst="rect">
            <a:avLst/>
          </a:prstGeom>
          <a:solidFill>
            <a:schemeClr val="accent5">
              <a:lumMod val="60000"/>
              <a:lumOff val="40000"/>
            </a:schemeClr>
          </a:solidFill>
        </p:spPr>
        <p:txBody>
          <a:bodyPr wrap="square">
            <a:spAutoFit/>
          </a:bodyPr>
          <a:lstStyle/>
          <a:p>
            <a:pPr algn="ctr"/>
            <a:r>
              <a:rPr lang="fr-CA" sz="1200">
                <a:solidFill>
                  <a:srgbClr val="7030A0"/>
                </a:solidFill>
              </a:rPr>
              <a:t>Salaires</a:t>
            </a:r>
          </a:p>
          <a:p>
            <a:pPr algn="ctr"/>
            <a:r>
              <a:rPr lang="fr-CA" sz="1200">
                <a:solidFill>
                  <a:srgbClr val="7030A0"/>
                </a:solidFill>
              </a:rPr>
              <a:t>+</a:t>
            </a:r>
          </a:p>
          <a:p>
            <a:pPr algn="ctr"/>
            <a:r>
              <a:rPr lang="fr-CA" sz="1200">
                <a:solidFill>
                  <a:srgbClr val="7030A0"/>
                </a:solidFill>
              </a:rPr>
              <a:t>Traitements</a:t>
            </a:r>
          </a:p>
          <a:p>
            <a:pPr algn="ctr"/>
            <a:r>
              <a:rPr lang="fr-CA" sz="1200">
                <a:solidFill>
                  <a:srgbClr val="7030A0"/>
                </a:solidFill>
              </a:rPr>
              <a:t>+</a:t>
            </a:r>
          </a:p>
          <a:p>
            <a:pPr algn="ctr"/>
            <a:r>
              <a:rPr lang="fr-CA" sz="1200">
                <a:solidFill>
                  <a:srgbClr val="7030A0"/>
                </a:solidFill>
              </a:rPr>
              <a:t>Revenus de capital (loyer)</a:t>
            </a:r>
          </a:p>
          <a:p>
            <a:pPr algn="ctr"/>
            <a:r>
              <a:rPr lang="fr-CA" sz="1200">
                <a:solidFill>
                  <a:srgbClr val="7030A0"/>
                </a:solidFill>
              </a:rPr>
              <a:t>+</a:t>
            </a:r>
          </a:p>
          <a:p>
            <a:pPr algn="ctr"/>
            <a:r>
              <a:rPr lang="fr-CA" sz="1200">
                <a:solidFill>
                  <a:srgbClr val="7030A0"/>
                </a:solidFill>
              </a:rPr>
              <a:t>Bénéfices (profits)</a:t>
            </a:r>
          </a:p>
        </p:txBody>
      </p:sp>
      <p:sp>
        <p:nvSpPr>
          <p:cNvPr id="32" name="Rectangle 31">
            <a:extLst>
              <a:ext uri="{FF2B5EF4-FFF2-40B4-BE49-F238E27FC236}">
                <a16:creationId xmlns:a16="http://schemas.microsoft.com/office/drawing/2014/main" id="{F6B66926-5E97-9242-9CDB-0202916DDAFB}"/>
              </a:ext>
            </a:extLst>
          </p:cNvPr>
          <p:cNvSpPr/>
          <p:nvPr/>
        </p:nvSpPr>
        <p:spPr>
          <a:xfrm>
            <a:off x="7502910" y="3669007"/>
            <a:ext cx="1248192" cy="1938992"/>
          </a:xfrm>
          <a:prstGeom prst="rect">
            <a:avLst/>
          </a:prstGeom>
          <a:solidFill>
            <a:schemeClr val="accent5">
              <a:lumMod val="60000"/>
              <a:lumOff val="40000"/>
            </a:schemeClr>
          </a:solidFill>
        </p:spPr>
        <p:txBody>
          <a:bodyPr wrap="square">
            <a:spAutoFit/>
          </a:bodyPr>
          <a:lstStyle/>
          <a:p>
            <a:pPr algn="ctr"/>
            <a:r>
              <a:rPr lang="fr-CA" sz="1200">
                <a:solidFill>
                  <a:srgbClr val="7030A0"/>
                </a:solidFill>
              </a:rPr>
              <a:t>Valeur ajoutée de chaque entreprise</a:t>
            </a:r>
          </a:p>
          <a:p>
            <a:pPr algn="ctr"/>
            <a:r>
              <a:rPr lang="fr-CA" sz="1200">
                <a:solidFill>
                  <a:srgbClr val="7030A0"/>
                </a:solidFill>
              </a:rPr>
              <a:t>=</a:t>
            </a:r>
          </a:p>
          <a:p>
            <a:pPr algn="ctr"/>
            <a:r>
              <a:rPr lang="fr-CA" sz="1200">
                <a:solidFill>
                  <a:srgbClr val="7030A0"/>
                </a:solidFill>
              </a:rPr>
              <a:t>Recettes de l’entreprise</a:t>
            </a:r>
          </a:p>
          <a:p>
            <a:pPr algn="ctr"/>
            <a:r>
              <a:rPr lang="fr-CA" sz="1200">
                <a:solidFill>
                  <a:srgbClr val="7030A0"/>
                </a:solidFill>
              </a:rPr>
              <a:t>-</a:t>
            </a:r>
          </a:p>
          <a:p>
            <a:pPr algn="ctr"/>
            <a:r>
              <a:rPr lang="fr-CA" sz="1200">
                <a:solidFill>
                  <a:srgbClr val="7030A0"/>
                </a:solidFill>
              </a:rPr>
              <a:t>Coût de produits intermédiaires</a:t>
            </a:r>
          </a:p>
        </p:txBody>
      </p:sp>
    </p:spTree>
    <p:extLst>
      <p:ext uri="{BB962C8B-B14F-4D97-AF65-F5344CB8AC3E}">
        <p14:creationId xmlns:p14="http://schemas.microsoft.com/office/powerpoint/2010/main" val="123259174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up)">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up)">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up)">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wipe(up)">
                                      <p:cBhvr>
                                        <p:cTn id="22" dur="500"/>
                                        <p:tgtEl>
                                          <p:spTgt spid="3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wipe(up)">
                                      <p:cBhvr>
                                        <p:cTn id="27" dur="500"/>
                                        <p:tgtEl>
                                          <p:spTgt spid="2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ipe(up)">
                                      <p:cBhvr>
                                        <p:cTn id="3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8" grpId="0" animBg="1"/>
      <p:bldP spid="29" grpId="0" animBg="1"/>
      <p:bldP spid="30" grpId="0" animBg="1"/>
      <p:bldP spid="31" grpId="0" animBg="1"/>
      <p:bldP spid="3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1857355" y="199767"/>
            <a:ext cx="5610245" cy="1171833"/>
          </a:xfrm>
        </p:spPr>
        <p:txBody>
          <a:bodyPr/>
          <a:lstStyle/>
          <a:p>
            <a:r>
              <a:rPr lang="fr-CA" sz="3200" dirty="0"/>
              <a:t>Partie 2 : Les données </a:t>
            </a:r>
            <a:br>
              <a:rPr lang="fr-CA" sz="3200" dirty="0"/>
            </a:br>
            <a:r>
              <a:rPr lang="fr-CA" sz="3200" dirty="0"/>
              <a:t>de la macroéconomie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a:t>
            </a:fld>
            <a:endParaRPr lang="fr-CA" dirty="0"/>
          </a:p>
        </p:txBody>
      </p:sp>
      <p:sp>
        <p:nvSpPr>
          <p:cNvPr id="5" name="Espace réservé du texte 4"/>
          <p:cNvSpPr>
            <a:spLocks noGrp="1"/>
          </p:cNvSpPr>
          <p:nvPr>
            <p:ph type="body" sz="quarter" idx="13"/>
          </p:nvPr>
        </p:nvSpPr>
        <p:spPr/>
        <p:txBody>
          <a:bodyPr/>
          <a:lstStyle/>
          <a:p>
            <a:r>
              <a:rPr lang="fr-CA" dirty="0"/>
              <a:t>5</a:t>
            </a:r>
          </a:p>
        </p:txBody>
      </p:sp>
      <p:sp>
        <p:nvSpPr>
          <p:cNvPr id="8" name="Espace réservé du contenu 7"/>
          <p:cNvSpPr>
            <a:spLocks noGrp="1"/>
          </p:cNvSpPr>
          <p:nvPr>
            <p:ph sz="quarter" idx="12"/>
          </p:nvPr>
        </p:nvSpPr>
        <p:spPr>
          <a:xfrm>
            <a:off x="304800" y="2895600"/>
            <a:ext cx="8610780" cy="2376265"/>
          </a:xfrm>
        </p:spPr>
        <p:txBody>
          <a:bodyPr/>
          <a:lstStyle/>
          <a:p>
            <a:pPr algn="ctr"/>
            <a:r>
              <a:rPr lang="fr-CA" sz="4400" b="1" dirty="0">
                <a:solidFill>
                  <a:srgbClr val="5FAD6A"/>
                </a:solidFill>
              </a:rPr>
              <a:t>Le revenu d’un pays</a:t>
            </a:r>
          </a:p>
        </p:txBody>
      </p:sp>
    </p:spTree>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nchor="ctr"/>
          <a:lstStyle/>
          <a:p>
            <a:r>
              <a:rPr lang="fr-CA" sz="3200" dirty="0"/>
              <a:t>Les trois mesures du PIB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20</a:t>
            </a:fld>
            <a:endParaRPr lang="fr-CA" dirty="0"/>
          </a:p>
        </p:txBody>
      </p:sp>
      <p:sp>
        <p:nvSpPr>
          <p:cNvPr id="6" name="Espace réservé du contenu 7">
            <a:extLst>
              <a:ext uri="{FF2B5EF4-FFF2-40B4-BE49-F238E27FC236}">
                <a16:creationId xmlns:a16="http://schemas.microsoft.com/office/drawing/2014/main" id="{B7779937-5E83-2C42-8F73-3EC87CE25B2E}"/>
              </a:ext>
            </a:extLst>
          </p:cNvPr>
          <p:cNvSpPr>
            <a:spLocks noGrp="1"/>
          </p:cNvSpPr>
          <p:nvPr>
            <p:ph sz="quarter" idx="12"/>
          </p:nvPr>
        </p:nvSpPr>
        <p:spPr>
          <a:xfrm>
            <a:off x="395536" y="1643050"/>
            <a:ext cx="8248430" cy="4449775"/>
          </a:xfrm>
        </p:spPr>
        <p:txBody>
          <a:bodyPr/>
          <a:lstStyle/>
          <a:p>
            <a:pPr marL="342900" indent="-342900">
              <a:buFont typeface="Arial" panose="020B0604020202020204" pitchFamily="34" charset="0"/>
              <a:buChar char="•"/>
            </a:pPr>
            <a:r>
              <a:rPr lang="fr-CA" sz="2200" dirty="0"/>
              <a:t>PIB par la valeur ajoutée (production) </a:t>
            </a:r>
          </a:p>
          <a:p>
            <a:pPr marL="342900" indent="-342900">
              <a:buFont typeface="Arial" panose="020B0604020202020204" pitchFamily="34" charset="0"/>
              <a:buChar char="•"/>
            </a:pPr>
            <a:endParaRPr lang="fr-CA" sz="2200" dirty="0"/>
          </a:p>
          <a:p>
            <a:pPr marL="342900" indent="-342900">
              <a:buFont typeface="Arial" panose="020B0604020202020204" pitchFamily="34" charset="0"/>
              <a:buChar char="•"/>
            </a:pPr>
            <a:endParaRPr lang="fr-CA" sz="2200" dirty="0"/>
          </a:p>
          <a:p>
            <a:pPr marL="342900" indent="-342900">
              <a:buFont typeface="Arial" panose="020B0604020202020204" pitchFamily="34" charset="0"/>
              <a:buChar char="•"/>
            </a:pPr>
            <a:endParaRPr lang="fr-CA" sz="2200" dirty="0"/>
          </a:p>
          <a:p>
            <a:pPr marL="342900" indent="-342900">
              <a:buFont typeface="Arial" panose="020B0604020202020204" pitchFamily="34" charset="0"/>
              <a:buChar char="•"/>
            </a:pPr>
            <a:endParaRPr lang="fr-CA" sz="2200" dirty="0"/>
          </a:p>
          <a:p>
            <a:pPr marL="342900" indent="-342900">
              <a:buFont typeface="Arial" panose="020B0604020202020204" pitchFamily="34" charset="0"/>
              <a:buChar char="•"/>
            </a:pPr>
            <a:endParaRPr lang="fr-CA" sz="2200" dirty="0"/>
          </a:p>
          <a:p>
            <a:pPr marL="342900" indent="-342900">
              <a:buFont typeface="Arial" panose="020B0604020202020204" pitchFamily="34" charset="0"/>
              <a:buChar char="•"/>
            </a:pPr>
            <a:endParaRPr lang="fr-CA" sz="2200" dirty="0"/>
          </a:p>
          <a:p>
            <a:pPr marL="342900" indent="-342900">
              <a:buFont typeface="Arial" panose="020B0604020202020204" pitchFamily="34" charset="0"/>
              <a:buChar char="•"/>
            </a:pPr>
            <a:endParaRPr lang="fr-CA" sz="2200" dirty="0"/>
          </a:p>
          <a:p>
            <a:pPr marL="342900" indent="-342900">
              <a:buFont typeface="Arial" panose="020B0604020202020204" pitchFamily="34" charset="0"/>
              <a:buChar char="•"/>
            </a:pPr>
            <a:endParaRPr lang="fr-CA" sz="2200" dirty="0"/>
          </a:p>
          <a:p>
            <a:pPr marL="342900" indent="-342900">
              <a:buFont typeface="Arial" panose="020B0604020202020204" pitchFamily="34" charset="0"/>
              <a:buChar char="•"/>
            </a:pPr>
            <a:endParaRPr lang="fr-CA" sz="2200" dirty="0"/>
          </a:p>
          <a:p>
            <a:r>
              <a:rPr lang="fr-CA" sz="2200" dirty="0"/>
              <a:t>C’est important de comptabiliser uniquement les produits finaux. </a:t>
            </a:r>
          </a:p>
          <a:p>
            <a:pPr lvl="1"/>
            <a:endParaRPr lang="fr-CA" dirty="0"/>
          </a:p>
          <a:p>
            <a:pPr lvl="1"/>
            <a:endParaRPr lang="fr-CA" sz="2600" dirty="0"/>
          </a:p>
        </p:txBody>
      </p:sp>
      <p:pic>
        <p:nvPicPr>
          <p:cNvPr id="8" name="Picture 7">
            <a:extLst>
              <a:ext uri="{FF2B5EF4-FFF2-40B4-BE49-F238E27FC236}">
                <a16:creationId xmlns:a16="http://schemas.microsoft.com/office/drawing/2014/main" id="{CA36C1CA-870E-DF4D-8C11-E61F4BC1957B}"/>
              </a:ext>
            </a:extLst>
          </p:cNvPr>
          <p:cNvPicPr>
            <a:picLocks noChangeAspect="1"/>
          </p:cNvPicPr>
          <p:nvPr/>
        </p:nvPicPr>
        <p:blipFill>
          <a:blip r:embed="rId3"/>
          <a:stretch>
            <a:fillRect/>
          </a:stretch>
        </p:blipFill>
        <p:spPr>
          <a:xfrm>
            <a:off x="330414" y="2492897"/>
            <a:ext cx="8512577" cy="2458812"/>
          </a:xfrm>
          <a:prstGeom prst="rect">
            <a:avLst/>
          </a:prstGeom>
        </p:spPr>
      </p:pic>
    </p:spTree>
    <p:extLst>
      <p:ext uri="{BB962C8B-B14F-4D97-AF65-F5344CB8AC3E}">
        <p14:creationId xmlns:p14="http://schemas.microsoft.com/office/powerpoint/2010/main" val="4022128786"/>
      </p:ext>
    </p:extLst>
  </p:cSld>
  <p:clrMapOvr>
    <a:masterClrMapping/>
  </p:clrMapOvr>
  <p:transition spd="med">
    <p:pull/>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Tableau 5.2 : Le PIB : revenu agrégé </a:t>
            </a:r>
            <a:br>
              <a:rPr lang="fr-CA" sz="2600" dirty="0"/>
            </a:br>
            <a:r>
              <a:rPr lang="fr-CA" sz="2600" dirty="0"/>
              <a:t>et ses composantes</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21</a:t>
            </a:fld>
            <a:endParaRPr lang="fr-CA" dirty="0"/>
          </a:p>
        </p:txBody>
      </p:sp>
      <p:pic>
        <p:nvPicPr>
          <p:cNvPr id="4" name="Image 3" descr="macro_tableau5-2.jpg"/>
          <p:cNvPicPr>
            <a:picLocks noChangeAspect="1"/>
          </p:cNvPicPr>
          <p:nvPr/>
        </p:nvPicPr>
        <p:blipFill>
          <a:blip r:embed="rId3"/>
          <a:stretch>
            <a:fillRect/>
          </a:stretch>
        </p:blipFill>
        <p:spPr>
          <a:xfrm>
            <a:off x="914400" y="1676400"/>
            <a:ext cx="7412328" cy="4343400"/>
          </a:xfrm>
          <a:prstGeom prst="rect">
            <a:avLst/>
          </a:prstGeom>
        </p:spPr>
      </p:pic>
    </p:spTree>
    <p:extLst>
      <p:ext uri="{BB962C8B-B14F-4D97-AF65-F5344CB8AC3E}">
        <p14:creationId xmlns:p14="http://schemas.microsoft.com/office/powerpoint/2010/main" val="124854700"/>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 PIB nominal et le PIB réel</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22</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lvl="1"/>
            <a:r>
              <a:rPr lang="fr-CA" sz="2000" dirty="0"/>
              <a:t>Si le PIB augmente d’une année à l’autre, cela </a:t>
            </a:r>
            <a:br>
              <a:rPr lang="fr-CA" sz="2000" dirty="0"/>
            </a:br>
            <a:r>
              <a:rPr lang="fr-CA" sz="2000" dirty="0"/>
              <a:t>peut être pour une des deux raisons suivantes :</a:t>
            </a:r>
          </a:p>
          <a:p>
            <a:pPr lvl="2"/>
            <a:r>
              <a:rPr lang="fr-CA" sz="1800" dirty="0"/>
              <a:t>L’accroissement de la production des biens et des services.</a:t>
            </a:r>
          </a:p>
          <a:p>
            <a:pPr lvl="2"/>
            <a:r>
              <a:rPr lang="fr-CA" sz="1800" dirty="0"/>
              <a:t>L’augmentation des prix de ces biens et de ces services.</a:t>
            </a:r>
          </a:p>
          <a:p>
            <a:pPr lvl="1"/>
            <a:r>
              <a:rPr lang="fr-CA" sz="2000" dirty="0"/>
              <a:t>Les économistes désirent pouvoir mesurer la quantité réelle de biens et de services produits dans l’économie, sans que les variations des prix faussent les données.</a:t>
            </a:r>
          </a:p>
          <a:p>
            <a:pPr lvl="1"/>
            <a:r>
              <a:rPr lang="fr-CA" sz="2000" b="1" dirty="0"/>
              <a:t>PIB nominal </a:t>
            </a:r>
            <a:r>
              <a:rPr lang="fr-CA" sz="2000" dirty="0"/>
              <a:t>: Valeur marchande totale de la production, calculée aux prix courants de chaque unité produite.</a:t>
            </a:r>
          </a:p>
          <a:p>
            <a:pPr lvl="1"/>
            <a:r>
              <a:rPr lang="fr-CA" sz="2000" b="1" dirty="0"/>
              <a:t>PIB réel </a:t>
            </a:r>
            <a:r>
              <a:rPr lang="fr-CA" sz="2000" dirty="0"/>
              <a:t>: Résume la valeur marchande totale des biens </a:t>
            </a:r>
            <a:br>
              <a:rPr lang="fr-CA" sz="2000" dirty="0"/>
            </a:br>
            <a:r>
              <a:rPr lang="fr-CA" sz="2000" dirty="0"/>
              <a:t>et services finals produits au cours d’une année donnée, en utilisant les prix d’une année de base (prix constants).</a:t>
            </a:r>
          </a:p>
          <a:p>
            <a:pPr lvl="1"/>
            <a:endParaRPr lang="fr-CA" sz="2000" dirty="0"/>
          </a:p>
          <a:p>
            <a:pPr lvl="1"/>
            <a:endParaRPr lang="fr-CA" sz="2000" dirty="0"/>
          </a:p>
        </p:txBody>
      </p:sp>
    </p:spTree>
    <p:extLst>
      <p:ext uri="{BB962C8B-B14F-4D97-AF65-F5344CB8AC3E}">
        <p14:creationId xmlns:p14="http://schemas.microsoft.com/office/powerpoint/2010/main" val="1597685888"/>
      </p:ext>
    </p:extLst>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 PIB nominal et le PIB réel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23</a:t>
            </a:fld>
            <a:endParaRPr lang="fr-CA" dirty="0"/>
          </a:p>
        </p:txBody>
      </p:sp>
      <p:pic>
        <p:nvPicPr>
          <p:cNvPr id="6" name="Picture 5">
            <a:extLst>
              <a:ext uri="{FF2B5EF4-FFF2-40B4-BE49-F238E27FC236}">
                <a16:creationId xmlns:a16="http://schemas.microsoft.com/office/drawing/2014/main" id="{D425AB77-2AD5-CA4C-B733-BB0A852FA32C}"/>
              </a:ext>
            </a:extLst>
          </p:cNvPr>
          <p:cNvPicPr>
            <a:picLocks noChangeAspect="1"/>
          </p:cNvPicPr>
          <p:nvPr/>
        </p:nvPicPr>
        <p:blipFill>
          <a:blip r:embed="rId2"/>
          <a:stretch>
            <a:fillRect/>
          </a:stretch>
        </p:blipFill>
        <p:spPr>
          <a:xfrm>
            <a:off x="698392" y="1909564"/>
            <a:ext cx="7304640" cy="263334"/>
          </a:xfrm>
          <a:prstGeom prst="rect">
            <a:avLst/>
          </a:prstGeom>
        </p:spPr>
      </p:pic>
      <p:pic>
        <p:nvPicPr>
          <p:cNvPr id="8" name="Picture 7">
            <a:extLst>
              <a:ext uri="{FF2B5EF4-FFF2-40B4-BE49-F238E27FC236}">
                <a16:creationId xmlns:a16="http://schemas.microsoft.com/office/drawing/2014/main" id="{260FE6CA-1A45-7F47-B5B3-8E495E09B1DC}"/>
              </a:ext>
            </a:extLst>
          </p:cNvPr>
          <p:cNvPicPr>
            <a:picLocks noChangeAspect="1"/>
          </p:cNvPicPr>
          <p:nvPr/>
        </p:nvPicPr>
        <p:blipFill>
          <a:blip r:embed="rId3"/>
          <a:stretch>
            <a:fillRect/>
          </a:stretch>
        </p:blipFill>
        <p:spPr>
          <a:xfrm>
            <a:off x="698398" y="2661611"/>
            <a:ext cx="7304634" cy="263334"/>
          </a:xfrm>
          <a:prstGeom prst="rect">
            <a:avLst/>
          </a:prstGeom>
        </p:spPr>
      </p:pic>
      <p:sp>
        <p:nvSpPr>
          <p:cNvPr id="9" name="La méthode scientifique…">
            <a:extLst>
              <a:ext uri="{FF2B5EF4-FFF2-40B4-BE49-F238E27FC236}">
                <a16:creationId xmlns:a16="http://schemas.microsoft.com/office/drawing/2014/main" id="{D01B0886-F245-DE47-B189-46F8FAB23787}"/>
              </a:ext>
            </a:extLst>
          </p:cNvPr>
          <p:cNvSpPr txBox="1">
            <a:spLocks noGrp="1"/>
          </p:cNvSpPr>
          <p:nvPr>
            <p:ph sz="quarter" idx="12"/>
          </p:nvPr>
        </p:nvSpPr>
        <p:spPr>
          <a:xfrm>
            <a:off x="111125" y="1643063"/>
            <a:ext cx="8610600" cy="4449762"/>
          </a:xfrm>
          <a:prstGeom prst="rect">
            <a:avLst/>
          </a:prstGeom>
        </p:spPr>
        <p:txBody>
          <a:bodyPr>
            <a:normAutofit/>
          </a:bodyPr>
          <a:lstStyle/>
          <a:p>
            <a:pPr marL="0" indent="0">
              <a:buNone/>
            </a:pPr>
            <a:endParaRPr lang="fr-CA" dirty="0"/>
          </a:p>
          <a:p>
            <a:pPr lvl="1"/>
            <a:endParaRPr lang="fr-CA" sz="2800" dirty="0"/>
          </a:p>
          <a:p>
            <a:pPr marL="0" indent="0" algn="ctr">
              <a:buNone/>
            </a:pPr>
            <a:endParaRPr lang="fr-CA" sz="3200" b="1" dirty="0">
              <a:latin typeface="Gill Sans MT" panose="020B0502020104020203" pitchFamily="34" charset="77"/>
            </a:endParaRPr>
          </a:p>
          <a:p>
            <a:pPr marL="0" indent="0" algn="ctr">
              <a:buNone/>
            </a:pPr>
            <a:r>
              <a:rPr lang="fr-CA" sz="3200" b="1" dirty="0">
                <a:latin typeface="Gill Sans MT" panose="020B0502020104020203" pitchFamily="34" charset="77"/>
              </a:rPr>
              <a:t>Utilisons 2019 comme année de base : </a:t>
            </a:r>
          </a:p>
        </p:txBody>
      </p:sp>
      <p:pic>
        <p:nvPicPr>
          <p:cNvPr id="11" name="Picture 10">
            <a:extLst>
              <a:ext uri="{FF2B5EF4-FFF2-40B4-BE49-F238E27FC236}">
                <a16:creationId xmlns:a16="http://schemas.microsoft.com/office/drawing/2014/main" id="{5A673190-41A8-F749-8AE3-FD6F395BC0D5}"/>
              </a:ext>
            </a:extLst>
          </p:cNvPr>
          <p:cNvPicPr>
            <a:picLocks noChangeAspect="1"/>
          </p:cNvPicPr>
          <p:nvPr/>
        </p:nvPicPr>
        <p:blipFill>
          <a:blip r:embed="rId4"/>
          <a:stretch>
            <a:fillRect/>
          </a:stretch>
        </p:blipFill>
        <p:spPr>
          <a:xfrm>
            <a:off x="594848" y="4324565"/>
            <a:ext cx="7462420" cy="284400"/>
          </a:xfrm>
          <a:prstGeom prst="rect">
            <a:avLst/>
          </a:prstGeom>
        </p:spPr>
      </p:pic>
      <p:pic>
        <p:nvPicPr>
          <p:cNvPr id="12" name="Picture 11">
            <a:extLst>
              <a:ext uri="{FF2B5EF4-FFF2-40B4-BE49-F238E27FC236}">
                <a16:creationId xmlns:a16="http://schemas.microsoft.com/office/drawing/2014/main" id="{7C1F85F9-CFCC-C546-A5B3-A176DF1CB3AD}"/>
              </a:ext>
            </a:extLst>
          </p:cNvPr>
          <p:cNvPicPr>
            <a:picLocks noChangeAspect="1"/>
          </p:cNvPicPr>
          <p:nvPr/>
        </p:nvPicPr>
        <p:blipFill>
          <a:blip r:embed="rId5"/>
          <a:stretch>
            <a:fillRect/>
          </a:stretch>
        </p:blipFill>
        <p:spPr>
          <a:xfrm>
            <a:off x="594849" y="5064639"/>
            <a:ext cx="7408184" cy="282333"/>
          </a:xfrm>
          <a:prstGeom prst="rect">
            <a:avLst/>
          </a:prstGeom>
        </p:spPr>
      </p:pic>
    </p:spTree>
    <p:extLst>
      <p:ext uri="{BB962C8B-B14F-4D97-AF65-F5344CB8AC3E}">
        <p14:creationId xmlns:p14="http://schemas.microsoft.com/office/powerpoint/2010/main" val="4014801198"/>
      </p:ext>
    </p:extLst>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 PIB nominal et le PIB réel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24</a:t>
            </a:fld>
            <a:endParaRPr lang="fr-CA"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600" y="1620000"/>
            <a:ext cx="7429119" cy="4334637"/>
          </a:xfrm>
          <a:prstGeom prst="rect">
            <a:avLst/>
          </a:prstGeom>
        </p:spPr>
      </p:pic>
    </p:spTree>
    <p:extLst>
      <p:ext uri="{BB962C8B-B14F-4D97-AF65-F5344CB8AC3E}">
        <p14:creationId xmlns:p14="http://schemas.microsoft.com/office/powerpoint/2010/main" val="804875519"/>
      </p:ext>
    </p:extLst>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 PIB nominal et le PIB réel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25</a:t>
            </a:fld>
            <a:endParaRPr lang="fr-CA"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000" y="1620000"/>
            <a:ext cx="7417308" cy="4370070"/>
          </a:xfrm>
          <a:prstGeom prst="rect">
            <a:avLst/>
          </a:prstGeom>
        </p:spPr>
      </p:pic>
    </p:spTree>
    <p:extLst>
      <p:ext uri="{BB962C8B-B14F-4D97-AF65-F5344CB8AC3E}">
        <p14:creationId xmlns:p14="http://schemas.microsoft.com/office/powerpoint/2010/main" val="1840390557"/>
      </p:ext>
    </p:extLst>
  </p:cSld>
  <p:clrMapOvr>
    <a:masterClrMapping/>
  </p:clrMapOvr>
  <p:transition spd="med">
    <p:pull/>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 PIB nominal et le PIB réel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26</a:t>
            </a:fld>
            <a:endParaRPr lang="fr-CA" dirty="0"/>
          </a:p>
        </p:txBody>
      </p:sp>
      <p:sp>
        <p:nvSpPr>
          <p:cNvPr id="7" name="Espace réservé du contenu 7"/>
          <p:cNvSpPr>
            <a:spLocks noGrp="1"/>
          </p:cNvSpPr>
          <p:nvPr>
            <p:ph sz="quarter" idx="12"/>
          </p:nvPr>
        </p:nvSpPr>
        <p:spPr>
          <a:xfrm>
            <a:off x="110945" y="1643051"/>
            <a:ext cx="8610780" cy="2073982"/>
          </a:xfrm>
        </p:spPr>
        <p:txBody>
          <a:bodyPr/>
          <a:lstStyle/>
          <a:p>
            <a:pPr lvl="1">
              <a:buNone/>
            </a:pPr>
            <a:r>
              <a:rPr lang="fr-CA" sz="2600" b="1" dirty="0"/>
              <a:t>Le déflateur du PIB</a:t>
            </a:r>
          </a:p>
          <a:p>
            <a:pPr lvl="1"/>
            <a:r>
              <a:rPr lang="fr-CA" dirty="0"/>
              <a:t>On calcule le déflateur du PIB de la manière suivante :</a:t>
            </a:r>
          </a:p>
          <a:p>
            <a:pPr lvl="1">
              <a:buNone/>
            </a:pPr>
            <a:endParaRPr lang="fr-CA" sz="2600" dirty="0"/>
          </a:p>
          <a:p>
            <a:pPr lvl="1">
              <a:buNone/>
            </a:pPr>
            <a:endParaRPr lang="fr-CA" sz="2600" dirty="0"/>
          </a:p>
          <a:p>
            <a:pPr lvl="1"/>
            <a:r>
              <a:rPr lang="fr-CA" b="1" dirty="0"/>
              <a:t>Déflateur du PIB </a:t>
            </a:r>
            <a:r>
              <a:rPr lang="fr-CA" dirty="0"/>
              <a:t>: Mesure du niveau général des prix, calculé comme le rapport du PIB nominal et du PIB réel, multiplié par 100. </a:t>
            </a:r>
          </a:p>
          <a:p>
            <a:pPr lvl="1"/>
            <a:r>
              <a:rPr lang="fr-CA" dirty="0"/>
              <a:t>Le déflateur du PIB est aussi appelé « indice implicite des prix du PIB ».</a:t>
            </a:r>
          </a:p>
        </p:txBody>
      </p:sp>
      <p:pic>
        <p:nvPicPr>
          <p:cNvPr id="4" name="Picture 3"/>
          <p:cNvPicPr>
            <a:picLocks noChangeAspect="1"/>
          </p:cNvPicPr>
          <p:nvPr/>
        </p:nvPicPr>
        <p:blipFill>
          <a:blip r:embed="rId3"/>
          <a:stretch>
            <a:fillRect/>
          </a:stretch>
        </p:blipFill>
        <p:spPr>
          <a:xfrm>
            <a:off x="1447800" y="2590800"/>
            <a:ext cx="5486400" cy="1188299"/>
          </a:xfrm>
          <a:prstGeom prst="rect">
            <a:avLst/>
          </a:prstGeom>
        </p:spPr>
      </p:pic>
    </p:spTree>
    <p:extLst>
      <p:ext uri="{BB962C8B-B14F-4D97-AF65-F5344CB8AC3E}">
        <p14:creationId xmlns:p14="http://schemas.microsoft.com/office/powerpoint/2010/main" val="760242300"/>
      </p:ext>
    </p:extLst>
  </p:cSld>
  <p:clrMapOvr>
    <a:masterClrMapping/>
  </p:clrMapOvr>
  <p:transition spd="med">
    <p:pull/>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27</a:t>
            </a:fld>
            <a:endParaRPr lang="fr-CA" dirty="0"/>
          </a:p>
        </p:txBody>
      </p:sp>
      <p:sp>
        <p:nvSpPr>
          <p:cNvPr id="6" name="Titre 4"/>
          <p:cNvSpPr>
            <a:spLocks noGrp="1"/>
          </p:cNvSpPr>
          <p:nvPr>
            <p:ph type="title"/>
          </p:nvPr>
        </p:nvSpPr>
        <p:spPr>
          <a:xfrm>
            <a:off x="1835696" y="476672"/>
            <a:ext cx="7107133" cy="852969"/>
          </a:xfrm>
        </p:spPr>
        <p:txBody>
          <a:bodyPr anchor="t"/>
          <a:lstStyle/>
          <a:p>
            <a:pPr>
              <a:lnSpc>
                <a:spcPct val="100000"/>
              </a:lnSpc>
            </a:pPr>
            <a:r>
              <a:rPr lang="fr-CA" sz="2800">
                <a:solidFill>
                  <a:srgbClr val="FFFF00"/>
                </a:solidFill>
              </a:rPr>
              <a:t>BON À SAVOIR</a:t>
            </a:r>
            <a:endParaRPr lang="fr-CA" sz="2800" dirty="0">
              <a:solidFill>
                <a:srgbClr val="FFFF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1720" y="1484784"/>
            <a:ext cx="5029708" cy="4581128"/>
          </a:xfrm>
          <a:prstGeom prst="rect">
            <a:avLst/>
          </a:prstGeom>
        </p:spPr>
      </p:pic>
    </p:spTree>
    <p:extLst>
      <p:ext uri="{BB962C8B-B14F-4D97-AF65-F5344CB8AC3E}">
        <p14:creationId xmlns:p14="http://schemas.microsoft.com/office/powerpoint/2010/main" val="908448964"/>
      </p:ext>
    </p:extLst>
  </p:cSld>
  <p:clrMapOvr>
    <a:masterClrMapping/>
  </p:clrMapOvr>
  <p:transition spd="med">
    <p:pull/>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 PIB nominal et le PIB réel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28</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marL="180975" lvl="1" indent="0">
              <a:buNone/>
            </a:pPr>
            <a:r>
              <a:rPr lang="fr-CA" sz="2600" b="1" dirty="0"/>
              <a:t>Étude de cas : Le PIB, le RNB et la propriété étrangère</a:t>
            </a:r>
          </a:p>
          <a:p>
            <a:pPr lvl="1"/>
            <a:r>
              <a:rPr lang="fr-CA" dirty="0"/>
              <a:t>La figure 5.2 montre :</a:t>
            </a:r>
          </a:p>
          <a:p>
            <a:pPr lvl="2"/>
            <a:r>
              <a:rPr lang="fr-CA" dirty="0"/>
              <a:t>L’investissement direct étranger (IDÉ) au Canada. </a:t>
            </a:r>
          </a:p>
          <a:p>
            <a:pPr lvl="2"/>
            <a:r>
              <a:rPr lang="fr-CA" dirty="0"/>
              <a:t>L’investissement direct canadien à l’étranger (IDCÉ). </a:t>
            </a:r>
          </a:p>
        </p:txBody>
      </p:sp>
    </p:spTree>
    <p:extLst>
      <p:ext uri="{BB962C8B-B14F-4D97-AF65-F5344CB8AC3E}">
        <p14:creationId xmlns:p14="http://schemas.microsoft.com/office/powerpoint/2010/main" val="318567914"/>
      </p:ext>
    </p:extLst>
  </p:cSld>
  <p:clrMapOvr>
    <a:masterClrMapping/>
  </p:clrMapOvr>
  <p:transition spd="med">
    <p:pull/>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Figure 5.2 : La propriété étrangère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29</a:t>
            </a:fld>
            <a:endParaRPr lang="fr-CA" dirty="0"/>
          </a:p>
        </p:txBody>
      </p:sp>
      <p:pic>
        <p:nvPicPr>
          <p:cNvPr id="6" name="Image 5" descr="macro_figure5-2.jpg"/>
          <p:cNvPicPr>
            <a:picLocks noChangeAspect="1"/>
          </p:cNvPicPr>
          <p:nvPr/>
        </p:nvPicPr>
        <p:blipFill>
          <a:blip r:embed="rId3"/>
          <a:stretch>
            <a:fillRect/>
          </a:stretch>
        </p:blipFill>
        <p:spPr>
          <a:xfrm>
            <a:off x="1524000" y="1600200"/>
            <a:ext cx="6019800" cy="4574470"/>
          </a:xfrm>
          <a:prstGeom prst="rect">
            <a:avLst/>
          </a:prstGeom>
        </p:spPr>
      </p:pic>
    </p:spTree>
    <p:extLst>
      <p:ext uri="{BB962C8B-B14F-4D97-AF65-F5344CB8AC3E}">
        <p14:creationId xmlns:p14="http://schemas.microsoft.com/office/powerpoint/2010/main" val="1039668337"/>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p:txBody>
          <a:bodyPr/>
          <a:lstStyle/>
          <a:p>
            <a:r>
              <a:rPr lang="fr-CA" dirty="0"/>
              <a:t>Introduction</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a:t>
            </a:fld>
            <a:endParaRPr lang="fr-CA" dirty="0"/>
          </a:p>
        </p:txBody>
      </p:sp>
      <p:sp>
        <p:nvSpPr>
          <p:cNvPr id="5" name="Espace réservé du texte 4"/>
          <p:cNvSpPr>
            <a:spLocks noGrp="1"/>
          </p:cNvSpPr>
          <p:nvPr>
            <p:ph type="body" sz="quarter" idx="13"/>
          </p:nvPr>
        </p:nvSpPr>
        <p:spPr/>
        <p:txBody>
          <a:bodyPr/>
          <a:lstStyle/>
          <a:p>
            <a:r>
              <a:rPr lang="fr-CA" dirty="0"/>
              <a:t>5</a:t>
            </a:r>
          </a:p>
        </p:txBody>
      </p:sp>
      <p:sp>
        <p:nvSpPr>
          <p:cNvPr id="2" name="TextBox 1"/>
          <p:cNvSpPr txBox="1"/>
          <p:nvPr/>
        </p:nvSpPr>
        <p:spPr>
          <a:xfrm>
            <a:off x="2667000" y="-155222"/>
            <a:ext cx="184666" cy="369332"/>
          </a:xfrm>
          <a:prstGeom prst="rect">
            <a:avLst/>
          </a:prstGeom>
          <a:noFill/>
        </p:spPr>
        <p:txBody>
          <a:bodyPr wrap="none" rtlCol="0">
            <a:spAutoFit/>
          </a:bodyPr>
          <a:lstStyle/>
          <a:p>
            <a:endParaRPr lang="en-US" dirty="0"/>
          </a:p>
        </p:txBody>
      </p:sp>
      <p:sp>
        <p:nvSpPr>
          <p:cNvPr id="9" name="Espace réservé du contenu 7"/>
          <p:cNvSpPr>
            <a:spLocks noGrp="1"/>
          </p:cNvSpPr>
          <p:nvPr>
            <p:ph sz="quarter" idx="12"/>
          </p:nvPr>
        </p:nvSpPr>
        <p:spPr>
          <a:xfrm>
            <a:off x="110945" y="1643050"/>
            <a:ext cx="8610780" cy="4449775"/>
          </a:xfrm>
        </p:spPr>
        <p:txBody>
          <a:bodyPr/>
          <a:lstStyle/>
          <a:p>
            <a:pPr lvl="1"/>
            <a:r>
              <a:rPr lang="fr-CA" dirty="0"/>
              <a:t>Le chapitre 2 a montré que la science économique est divisée en deux branches :</a:t>
            </a:r>
          </a:p>
          <a:p>
            <a:pPr lvl="2"/>
            <a:r>
              <a:rPr lang="fr-CA" dirty="0"/>
              <a:t>La microéconomie. </a:t>
            </a:r>
          </a:p>
          <a:p>
            <a:pPr lvl="2"/>
            <a:r>
              <a:rPr lang="fr-CA" dirty="0"/>
              <a:t>La macroéconomie.</a:t>
            </a:r>
          </a:p>
          <a:p>
            <a:pPr lvl="1"/>
            <a:r>
              <a:rPr lang="fr-CA" dirty="0"/>
              <a:t>Dans ce chapitre et au chapitre 6, nous étudierons        les données nécessaires pour comprendre l’évolution   de l’économie nationale. </a:t>
            </a:r>
          </a:p>
        </p:txBody>
      </p:sp>
    </p:spTree>
    <p:extLst>
      <p:ext uri="{BB962C8B-B14F-4D97-AF65-F5344CB8AC3E}">
        <p14:creationId xmlns:p14="http://schemas.microsoft.com/office/powerpoint/2010/main" val="836669675"/>
      </p:ext>
    </p:extLst>
  </p:cSld>
  <p:clrMapOvr>
    <a:masterClrMapping/>
  </p:clrMapOvr>
  <p:transition spd="med">
    <p:pull/>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L’achat de propriétés commerciales aux USA (É.-U.)</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30</a:t>
            </a:fld>
            <a:endParaRPr lang="fr-CA" dirty="0"/>
          </a:p>
        </p:txBody>
      </p:sp>
      <p:pic>
        <p:nvPicPr>
          <p:cNvPr id="2" name="RealEstate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47664" y="1556792"/>
            <a:ext cx="6082580" cy="4415367"/>
          </a:xfrm>
          <a:prstGeom prst="rect">
            <a:avLst/>
          </a:prstGeom>
        </p:spPr>
      </p:pic>
    </p:spTree>
    <p:extLst>
      <p:ext uri="{BB962C8B-B14F-4D97-AF65-F5344CB8AC3E}">
        <p14:creationId xmlns:p14="http://schemas.microsoft.com/office/powerpoint/2010/main" val="781050891"/>
      </p:ext>
    </p:extLst>
  </p:cSld>
  <p:clrMapOvr>
    <a:masterClrMapping/>
  </p:clrMapOvr>
  <p:transition spd="med">
    <p:pull/>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Ventes de biens immobiliers américains à des acheteurs étrangers</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31</a:t>
            </a:fld>
            <a:endParaRPr lang="fr-CA" dirty="0"/>
          </a:p>
        </p:txBody>
      </p:sp>
      <p:pic>
        <p:nvPicPr>
          <p:cNvPr id="4" name="RealEstate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27584" y="1772816"/>
            <a:ext cx="7670800" cy="3670300"/>
          </a:xfrm>
          <a:prstGeom prst="rect">
            <a:avLst/>
          </a:prstGeom>
        </p:spPr>
      </p:pic>
    </p:spTree>
    <p:extLst>
      <p:ext uri="{BB962C8B-B14F-4D97-AF65-F5344CB8AC3E}">
        <p14:creationId xmlns:p14="http://schemas.microsoft.com/office/powerpoint/2010/main" val="434718522"/>
      </p:ext>
    </p:extLst>
  </p:cSld>
  <p:clrMapOvr>
    <a:masterClrMapping/>
  </p:clrMapOvr>
  <p:transition spd="med">
    <p:pull/>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Investissement direct étranger et Statistique Canada</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32</a:t>
            </a:fld>
            <a:endParaRPr lang="fr-CA" dirty="0"/>
          </a:p>
        </p:txBody>
      </p:sp>
      <p:sp>
        <p:nvSpPr>
          <p:cNvPr id="2" name="Rectangle 1"/>
          <p:cNvSpPr/>
          <p:nvPr/>
        </p:nvSpPr>
        <p:spPr>
          <a:xfrm>
            <a:off x="1043608" y="2660015"/>
            <a:ext cx="6864370" cy="830997"/>
          </a:xfrm>
          <a:prstGeom prst="rect">
            <a:avLst/>
          </a:prstGeom>
        </p:spPr>
        <p:txBody>
          <a:bodyPr wrap="square">
            <a:spAutoFit/>
          </a:bodyPr>
          <a:lstStyle/>
          <a:p>
            <a:r>
              <a:rPr lang="en-US" sz="2400" b="1" dirty="0">
                <a:hlinkClick r:id="rId3"/>
              </a:rPr>
              <a:t>https://www150.statcan.gc.ca/n1/daily-quotidien/210427/dq210427a-fra.htm</a:t>
            </a:r>
            <a:r>
              <a:rPr lang="en-US" sz="2400" b="1" dirty="0"/>
              <a:t> </a:t>
            </a:r>
          </a:p>
        </p:txBody>
      </p:sp>
    </p:spTree>
    <p:extLst>
      <p:ext uri="{BB962C8B-B14F-4D97-AF65-F5344CB8AC3E}">
        <p14:creationId xmlns:p14="http://schemas.microsoft.com/office/powerpoint/2010/main" val="840129439"/>
      </p:ext>
    </p:extLst>
  </p:cSld>
  <p:clrMapOvr>
    <a:masterClrMapping/>
  </p:clrMapOvr>
  <p:transition spd="med">
    <p:pull/>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 PIB et le bien-être économique </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33</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lvl="1"/>
            <a:r>
              <a:rPr lang="fr-CA" dirty="0"/>
              <a:t>Tout le monde n’accepte pas le PIB par habitant </a:t>
            </a:r>
            <a:br>
              <a:rPr lang="fr-CA" dirty="0"/>
            </a:br>
            <a:r>
              <a:rPr lang="fr-CA" dirty="0"/>
              <a:t>comme mesure de bien-être économique, car il ne </a:t>
            </a:r>
            <a:br>
              <a:rPr lang="fr-CA" dirty="0"/>
            </a:br>
            <a:r>
              <a:rPr lang="fr-CA" dirty="0"/>
              <a:t>tient pas compte d’autres variables importantes </a:t>
            </a:r>
            <a:br>
              <a:rPr lang="fr-CA" dirty="0"/>
            </a:br>
            <a:r>
              <a:rPr lang="fr-CA" dirty="0"/>
              <a:t>comme mesure de bien-être) comme les suivantes : </a:t>
            </a:r>
          </a:p>
          <a:p>
            <a:pPr lvl="2"/>
            <a:r>
              <a:rPr lang="fr-CA" dirty="0"/>
              <a:t>Les loisirs.</a:t>
            </a:r>
          </a:p>
          <a:p>
            <a:pPr lvl="2"/>
            <a:r>
              <a:rPr lang="fr-CA" dirty="0"/>
              <a:t>La production qui ne passe pas par des marchés.</a:t>
            </a:r>
          </a:p>
          <a:p>
            <a:pPr lvl="2"/>
            <a:r>
              <a:rPr lang="fr-CA" dirty="0"/>
              <a:t>La qualité de l’environnement (les effets des externalités négatives). </a:t>
            </a:r>
          </a:p>
          <a:p>
            <a:pPr lvl="2"/>
            <a:r>
              <a:rPr lang="fr-CA" dirty="0"/>
              <a:t>Les inégalités de revenu. </a:t>
            </a:r>
          </a:p>
          <a:p>
            <a:pPr lvl="2"/>
            <a:r>
              <a:rPr lang="fr-CA" dirty="0">
                <a:hlinkClick r:id="rId2"/>
              </a:rPr>
              <a:t>http://www.comptanat.fr/debats/debat1g.htm#a1</a:t>
            </a:r>
            <a:r>
              <a:rPr lang="fr-CA" dirty="0"/>
              <a:t> </a:t>
            </a:r>
          </a:p>
          <a:p>
            <a:pPr lvl="2"/>
            <a:endParaRPr lang="fr-CA" dirty="0"/>
          </a:p>
        </p:txBody>
      </p:sp>
    </p:spTree>
    <p:extLst>
      <p:ext uri="{BB962C8B-B14F-4D97-AF65-F5344CB8AC3E}">
        <p14:creationId xmlns:p14="http://schemas.microsoft.com/office/powerpoint/2010/main" val="4113046468"/>
      </p:ext>
    </p:extLst>
  </p:cSld>
  <p:clrMapOvr>
    <a:masterClrMapping/>
  </p:clrMapOvr>
  <p:transition spd="med">
    <p:pull/>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 PIB et le bien-être économique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34</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marL="180975" lvl="1" indent="0">
              <a:buNone/>
            </a:pPr>
            <a:r>
              <a:rPr lang="fr-CA" sz="2600" b="1" dirty="0"/>
              <a:t>Étude de cas : Les différences internationales        en matière de RNB et de qualité de vie</a:t>
            </a:r>
          </a:p>
          <a:p>
            <a:pPr lvl="1"/>
            <a:r>
              <a:rPr lang="fr-CA" sz="2000" dirty="0"/>
              <a:t>L’observation des données internationales permet d’apprécier l’utilité du PIB ou du RNB en tant qu’indicateur du bien-être économique. </a:t>
            </a:r>
          </a:p>
          <a:p>
            <a:pPr lvl="1"/>
            <a:r>
              <a:rPr lang="fr-CA" sz="2000" dirty="0"/>
              <a:t>Le tableau 5.4 classe 14 pays selon </a:t>
            </a:r>
            <a:r>
              <a:rPr lang="fr-CA" sz="2000"/>
              <a:t>leur RNB par </a:t>
            </a:r>
            <a:r>
              <a:rPr lang="fr-CA" sz="2000" dirty="0"/>
              <a:t>habitant.</a:t>
            </a:r>
          </a:p>
          <a:p>
            <a:pPr lvl="1"/>
            <a:r>
              <a:rPr lang="fr-CA" sz="2000" dirty="0">
                <a:hlinkClick r:id="rId3"/>
              </a:rPr>
              <a:t>https://fr.wikipedia.org/wiki/Indice_de_développement_humain</a:t>
            </a:r>
            <a:r>
              <a:rPr lang="fr-CA" sz="2000" dirty="0"/>
              <a:t> </a:t>
            </a:r>
          </a:p>
          <a:p>
            <a:pPr lvl="1"/>
            <a:r>
              <a:rPr lang="fr-CA" sz="2000" dirty="0">
                <a:hlinkClick r:id="rId4"/>
              </a:rPr>
              <a:t>https://fr.wikipedia.org/wiki/Liste_des_pays_par_IDH_ajusté_selon_les_inégalités</a:t>
            </a:r>
            <a:endParaRPr lang="fr-CA" sz="2000" dirty="0"/>
          </a:p>
          <a:p>
            <a:pPr lvl="1"/>
            <a:endParaRPr lang="fr-CA" dirty="0"/>
          </a:p>
        </p:txBody>
      </p:sp>
    </p:spTree>
    <p:extLst>
      <p:ext uri="{BB962C8B-B14F-4D97-AF65-F5344CB8AC3E}">
        <p14:creationId xmlns:p14="http://schemas.microsoft.com/office/powerpoint/2010/main" val="87194512"/>
      </p:ext>
    </p:extLst>
  </p:cSld>
  <p:clrMapOvr>
    <a:masterClrMapping/>
  </p:clrMapOvr>
  <p:transition spd="med">
    <p:pull/>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 PIB et le bien-être économique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35</a:t>
            </a:fld>
            <a:endParaRPr lang="fr-CA" dirty="0"/>
          </a:p>
        </p:txBody>
      </p:sp>
      <p:grpSp>
        <p:nvGrpSpPr>
          <p:cNvPr id="9" name="Group 8">
            <a:extLst>
              <a:ext uri="{FF2B5EF4-FFF2-40B4-BE49-F238E27FC236}">
                <a16:creationId xmlns:a16="http://schemas.microsoft.com/office/drawing/2014/main" id="{A159987E-939A-5F48-A1FF-465D042641AB}"/>
              </a:ext>
            </a:extLst>
          </p:cNvPr>
          <p:cNvGrpSpPr/>
          <p:nvPr/>
        </p:nvGrpSpPr>
        <p:grpSpPr>
          <a:xfrm>
            <a:off x="-1" y="0"/>
            <a:ext cx="9144001" cy="6877548"/>
            <a:chOff x="-1" y="0"/>
            <a:chExt cx="9144001" cy="6877548"/>
          </a:xfrm>
        </p:grpSpPr>
        <p:pic>
          <p:nvPicPr>
            <p:cNvPr id="8" name="Picture 7" descr="Chart, scatter chart, bubble chart&#10;&#10;Description automatically generated">
              <a:extLst>
                <a:ext uri="{FF2B5EF4-FFF2-40B4-BE49-F238E27FC236}">
                  <a16:creationId xmlns:a16="http://schemas.microsoft.com/office/drawing/2014/main" id="{2A6C8EF9-F2A6-E049-B5A3-3AE39B909E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9144001" cy="6877548"/>
            </a:xfrm>
            <a:prstGeom prst="rect">
              <a:avLst/>
            </a:prstGeom>
          </p:spPr>
        </p:pic>
        <p:sp>
          <p:nvSpPr>
            <p:cNvPr id="6" name="TextBox 5">
              <a:extLst>
                <a:ext uri="{FF2B5EF4-FFF2-40B4-BE49-F238E27FC236}">
                  <a16:creationId xmlns:a16="http://schemas.microsoft.com/office/drawing/2014/main" id="{85A1602B-7BA5-9744-94B5-F30B85FAB238}"/>
                </a:ext>
              </a:extLst>
            </p:cNvPr>
            <p:cNvSpPr txBox="1"/>
            <p:nvPr/>
          </p:nvSpPr>
          <p:spPr>
            <a:xfrm>
              <a:off x="107504" y="0"/>
              <a:ext cx="1656184" cy="404664"/>
            </a:xfrm>
            <a:prstGeom prst="rect">
              <a:avLst/>
            </a:prstGeom>
            <a:solidFill>
              <a:schemeClr val="bg1"/>
            </a:solidFill>
          </p:spPr>
          <p:txBody>
            <a:bodyPr wrap="square" rtlCol="0">
              <a:spAutoFit/>
            </a:bodyPr>
            <a:lstStyle/>
            <a:p>
              <a:endParaRPr lang="fr-CA" dirty="0"/>
            </a:p>
          </p:txBody>
        </p:sp>
      </p:grpSp>
    </p:spTree>
    <p:extLst>
      <p:ext uri="{BB962C8B-B14F-4D97-AF65-F5344CB8AC3E}">
        <p14:creationId xmlns:p14="http://schemas.microsoft.com/office/powerpoint/2010/main" val="4001799400"/>
      </p:ext>
    </p:extLst>
  </p:cSld>
  <p:clrMapOvr>
    <a:masterClrMapping/>
  </p:clrMapOvr>
  <p:transition spd="med">
    <p:pull/>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35696" y="332656"/>
            <a:ext cx="7107133" cy="852969"/>
          </a:xfrm>
        </p:spPr>
        <p:txBody>
          <a:bodyPr anchor="t"/>
          <a:lstStyle/>
          <a:p>
            <a:pPr>
              <a:lnSpc>
                <a:spcPct val="100000"/>
              </a:lnSpc>
            </a:pPr>
            <a:r>
              <a:rPr lang="fr-CA" sz="2400" dirty="0"/>
              <a:t>Figure 5.4 : Le RNB, l’espérance de vie, l’alphabétisme et le développement humain</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36</a:t>
            </a:fld>
            <a:endParaRPr lang="fr-CA" dirty="0"/>
          </a:p>
        </p:txBody>
      </p:sp>
      <p:pic>
        <p:nvPicPr>
          <p:cNvPr id="4" name="Image 3" descr="macro_tableau5-4_a.jpg"/>
          <p:cNvPicPr>
            <a:picLocks noChangeAspect="1"/>
          </p:cNvPicPr>
          <p:nvPr/>
        </p:nvPicPr>
        <p:blipFill>
          <a:blip r:embed="rId3"/>
          <a:stretch>
            <a:fillRect/>
          </a:stretch>
        </p:blipFill>
        <p:spPr>
          <a:xfrm>
            <a:off x="1143000" y="1523999"/>
            <a:ext cx="6858000" cy="4590815"/>
          </a:xfrm>
          <a:prstGeom prst="rect">
            <a:avLst/>
          </a:prstGeom>
        </p:spPr>
      </p:pic>
    </p:spTree>
    <p:extLst>
      <p:ext uri="{BB962C8B-B14F-4D97-AF65-F5344CB8AC3E}">
        <p14:creationId xmlns:p14="http://schemas.microsoft.com/office/powerpoint/2010/main" val="4256426051"/>
      </p:ext>
    </p:extLst>
  </p:cSld>
  <p:clrMapOvr>
    <a:masterClrMapping/>
  </p:clrMapOvr>
  <p:transition spd="med">
    <p:pull/>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37</a:t>
            </a:fld>
            <a:endParaRPr lang="fr-CA" dirty="0"/>
          </a:p>
        </p:txBody>
      </p:sp>
      <p:pic>
        <p:nvPicPr>
          <p:cNvPr id="5" name="Espace réservé du contenu 4" descr="macro_tableau5-4_b.jpg"/>
          <p:cNvPicPr>
            <a:picLocks noGrp="1" noChangeAspect="1"/>
          </p:cNvPicPr>
          <p:nvPr>
            <p:ph sz="quarter" idx="12"/>
          </p:nvPr>
        </p:nvPicPr>
        <p:blipFill>
          <a:blip r:embed="rId2"/>
          <a:srcRect l="-7999" r="-7999"/>
          <a:stretch>
            <a:fillRect/>
          </a:stretch>
        </p:blipFill>
        <p:spPr/>
      </p:pic>
      <p:sp>
        <p:nvSpPr>
          <p:cNvPr id="6" name="Titre 4"/>
          <p:cNvSpPr>
            <a:spLocks noGrp="1"/>
          </p:cNvSpPr>
          <p:nvPr>
            <p:ph type="title"/>
          </p:nvPr>
        </p:nvSpPr>
        <p:spPr>
          <a:xfrm>
            <a:off x="1835696" y="332656"/>
            <a:ext cx="7107133" cy="852969"/>
          </a:xfrm>
        </p:spPr>
        <p:txBody>
          <a:bodyPr anchor="t"/>
          <a:lstStyle/>
          <a:p>
            <a:pPr>
              <a:lnSpc>
                <a:spcPct val="100000"/>
              </a:lnSpc>
            </a:pPr>
            <a:r>
              <a:rPr lang="fr-CA" sz="2400" dirty="0"/>
              <a:t>Figure 5.4 : Le RNB, l’espérance de vie, l’alphabétisme et le développement humain</a:t>
            </a:r>
          </a:p>
        </p:txBody>
      </p:sp>
    </p:spTree>
  </p:cSld>
  <p:clrMapOvr>
    <a:masterClrMapping/>
  </p:clrMapOvr>
  <p:transition spd="med">
    <p:pull/>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Conclusion</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38</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lvl="1"/>
            <a:r>
              <a:rPr lang="fr-CA" dirty="0"/>
              <a:t>La macroéconomie se préoccupe essentiellement </a:t>
            </a:r>
            <a:br>
              <a:rPr lang="fr-CA" dirty="0"/>
            </a:br>
            <a:r>
              <a:rPr lang="fr-CA" dirty="0"/>
              <a:t>de comprendre les facteurs expliquant la croissance </a:t>
            </a:r>
            <a:br>
              <a:rPr lang="fr-CA" dirty="0"/>
            </a:br>
            <a:r>
              <a:rPr lang="fr-CA" dirty="0"/>
              <a:t>à long terme et à court terme du PIB d’un pays.</a:t>
            </a:r>
          </a:p>
          <a:p>
            <a:pPr lvl="1"/>
            <a:r>
              <a:rPr lang="fr-CA" dirty="0"/>
              <a:t>Les économistes et les décideurs ont besoin de </a:t>
            </a:r>
            <a:br>
              <a:rPr lang="fr-CA" dirty="0"/>
            </a:br>
            <a:r>
              <a:rPr lang="fr-CA" dirty="0"/>
              <a:t>fonder leur jugement sur des données concrètes.</a:t>
            </a:r>
          </a:p>
          <a:p>
            <a:pPr lvl="1"/>
            <a:r>
              <a:rPr lang="fr-CA" dirty="0"/>
              <a:t>La quantification, à l’aide de statistiques telles que </a:t>
            </a:r>
            <a:br>
              <a:rPr lang="fr-CA" dirty="0"/>
            </a:br>
            <a:r>
              <a:rPr lang="fr-CA" dirty="0"/>
              <a:t>le PIB, constitue une première étape vers la science macroéconomique.</a:t>
            </a:r>
          </a:p>
        </p:txBody>
      </p:sp>
    </p:spTree>
    <p:extLst>
      <p:ext uri="{BB962C8B-B14F-4D97-AF65-F5344CB8AC3E}">
        <p14:creationId xmlns:p14="http://schemas.microsoft.com/office/powerpoint/2010/main" val="339446461"/>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p:txBody>
          <a:bodyPr/>
          <a:lstStyle/>
          <a:p>
            <a:r>
              <a:rPr lang="fr-CA" dirty="0"/>
              <a:t>Introduction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4</a:t>
            </a:fld>
            <a:endParaRPr lang="fr-CA" dirty="0"/>
          </a:p>
        </p:txBody>
      </p:sp>
      <p:sp>
        <p:nvSpPr>
          <p:cNvPr id="5" name="Espace réservé du texte 4"/>
          <p:cNvSpPr>
            <a:spLocks noGrp="1"/>
          </p:cNvSpPr>
          <p:nvPr>
            <p:ph type="body" sz="quarter" idx="13"/>
          </p:nvPr>
        </p:nvSpPr>
        <p:spPr/>
        <p:txBody>
          <a:bodyPr/>
          <a:lstStyle/>
          <a:p>
            <a:r>
              <a:rPr lang="fr-CA" dirty="0"/>
              <a:t>5</a:t>
            </a:r>
          </a:p>
        </p:txBody>
      </p:sp>
      <p:sp>
        <p:nvSpPr>
          <p:cNvPr id="2" name="TextBox 1"/>
          <p:cNvSpPr txBox="1"/>
          <p:nvPr/>
        </p:nvSpPr>
        <p:spPr>
          <a:xfrm>
            <a:off x="2667000" y="-155222"/>
            <a:ext cx="184666" cy="369332"/>
          </a:xfrm>
          <a:prstGeom prst="rect">
            <a:avLst/>
          </a:prstGeom>
          <a:noFill/>
        </p:spPr>
        <p:txBody>
          <a:bodyPr wrap="none" rtlCol="0">
            <a:spAutoFit/>
          </a:bodyPr>
          <a:lstStyle/>
          <a:p>
            <a:endParaRPr lang="en-US" dirty="0"/>
          </a:p>
        </p:txBody>
      </p:sp>
      <p:sp>
        <p:nvSpPr>
          <p:cNvPr id="9" name="Espace réservé du contenu 7"/>
          <p:cNvSpPr>
            <a:spLocks noGrp="1"/>
          </p:cNvSpPr>
          <p:nvPr>
            <p:ph sz="quarter" idx="12"/>
          </p:nvPr>
        </p:nvSpPr>
        <p:spPr>
          <a:xfrm>
            <a:off x="110945" y="1643050"/>
            <a:ext cx="8610780" cy="4449775"/>
          </a:xfrm>
        </p:spPr>
        <p:txBody>
          <a:bodyPr/>
          <a:lstStyle/>
          <a:p>
            <a:pPr lvl="1"/>
            <a:r>
              <a:rPr lang="fr-CA" dirty="0"/>
              <a:t>Le présent chapitre traite du produit intérieur brut,         ou PIB, qui mesure le revenu total généré dans un pays.</a:t>
            </a:r>
          </a:p>
          <a:p>
            <a:pPr lvl="1"/>
            <a:r>
              <a:rPr lang="fr-CA" dirty="0"/>
              <a:t>On considère cette statistique économique comme        la mesure par excellence du bien-être économique de   la société. </a:t>
            </a:r>
          </a:p>
          <a:p>
            <a:pPr lvl="1"/>
            <a:r>
              <a:rPr lang="fr-CA" dirty="0"/>
              <a:t>Bien qu’elle soit loin d’être parfaite, il s’agit de                la statistique qui attire le plus l’attention.</a:t>
            </a:r>
          </a:p>
        </p:txBody>
      </p:sp>
    </p:spTree>
    <p:extLst>
      <p:ext uri="{BB962C8B-B14F-4D97-AF65-F5344CB8AC3E}">
        <p14:creationId xmlns:p14="http://schemas.microsoft.com/office/powerpoint/2010/main" val="836669675"/>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revenus et les dépenses</a:t>
            </a:r>
            <a:br>
              <a:rPr lang="fr-CA" dirty="0"/>
            </a:br>
            <a:r>
              <a:rPr lang="fr-CA" dirty="0"/>
              <a:t>dans l’économie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5</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lvl="1"/>
            <a:r>
              <a:rPr lang="fr-CA" dirty="0"/>
              <a:t>Quand on veut savoir la santé de l’économie, on se tourne normalement vers le revenu total généré par l’ensemble de la population, c’est-à-dire le produit intérieur brut (PIB). </a:t>
            </a:r>
          </a:p>
          <a:p>
            <a:pPr lvl="1"/>
            <a:r>
              <a:rPr lang="fr-CA" dirty="0"/>
              <a:t>Cette statistique mesure deux choses simultanément : </a:t>
            </a:r>
          </a:p>
          <a:p>
            <a:pPr lvl="2"/>
            <a:r>
              <a:rPr lang="fr-CA" dirty="0"/>
              <a:t>Le revenu total de tous les agents économiques.</a:t>
            </a:r>
          </a:p>
          <a:p>
            <a:pPr lvl="2"/>
            <a:r>
              <a:rPr lang="fr-CA" dirty="0"/>
              <a:t>La dépense totale effectuée pour acheter tous les biens    et les services produits.</a:t>
            </a:r>
          </a:p>
          <a:p>
            <a:pPr lvl="1"/>
            <a:r>
              <a:rPr lang="fr-CA" dirty="0"/>
              <a:t>La dépense totale doit être égale au revenu total.</a:t>
            </a:r>
          </a:p>
        </p:txBody>
      </p:sp>
    </p:spTree>
    <p:extLst>
      <p:ext uri="{BB962C8B-B14F-4D97-AF65-F5344CB8AC3E}">
        <p14:creationId xmlns:p14="http://schemas.microsoft.com/office/powerpoint/2010/main" val="2524155670"/>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4" y="199767"/>
            <a:ext cx="7218611" cy="1157531"/>
          </a:xfrm>
        </p:spPr>
        <p:txBody>
          <a:bodyPr anchor="ctr"/>
          <a:lstStyle/>
          <a:p>
            <a:r>
              <a:rPr lang="fr-CA" sz="2400" dirty="0"/>
              <a:t>Figure 5.1 </a:t>
            </a:r>
            <a:r>
              <a:rPr lang="fr-CA" sz="2400"/>
              <a:t>: Le </a:t>
            </a:r>
            <a:r>
              <a:rPr lang="fr-CA" sz="2400" dirty="0"/>
              <a:t>diagramme des flux circulaires</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6</a:t>
            </a:fld>
            <a:endParaRPr lang="fr-CA" dirty="0"/>
          </a:p>
        </p:txBody>
      </p:sp>
      <p:pic>
        <p:nvPicPr>
          <p:cNvPr id="4" name="Image 3" descr="macro_figure5-1.jpg"/>
          <p:cNvPicPr>
            <a:picLocks noChangeAspect="1"/>
          </p:cNvPicPr>
          <p:nvPr/>
        </p:nvPicPr>
        <p:blipFill>
          <a:blip r:embed="rId3"/>
          <a:stretch>
            <a:fillRect/>
          </a:stretch>
        </p:blipFill>
        <p:spPr>
          <a:xfrm>
            <a:off x="1295400" y="1524000"/>
            <a:ext cx="7036436" cy="4572000"/>
          </a:xfrm>
          <a:prstGeom prst="rect">
            <a:avLst/>
          </a:prstGeom>
        </p:spPr>
      </p:pic>
      <p:sp>
        <p:nvSpPr>
          <p:cNvPr id="2" name="Rounded Rectangle 1"/>
          <p:cNvSpPr/>
          <p:nvPr/>
        </p:nvSpPr>
        <p:spPr>
          <a:xfrm>
            <a:off x="6732240" y="5301208"/>
            <a:ext cx="1656184" cy="504056"/>
          </a:xfrm>
          <a:prstGeom prst="roundRect">
            <a:avLst/>
          </a:prstGeom>
          <a:noFill/>
          <a:ln w="412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620505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nchor="ctr"/>
          <a:lstStyle/>
          <a:p>
            <a:r>
              <a:rPr lang="fr-CA" dirty="0"/>
              <a:t>La mesure du PIB</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7</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lvl="1"/>
            <a:r>
              <a:rPr lang="fr-CA" b="1" dirty="0"/>
              <a:t>Produit intérieur brut (PIB - Y)</a:t>
            </a:r>
            <a:r>
              <a:rPr lang="fr-CA" dirty="0"/>
              <a:t> : Valeur, aux prix </a:t>
            </a:r>
            <a:br>
              <a:rPr lang="fr-CA" dirty="0"/>
            </a:br>
            <a:r>
              <a:rPr lang="fr-CA" dirty="0"/>
              <a:t>du marché, de tous les biens et les services finaux produits dans une économie durant une période </a:t>
            </a:r>
            <a:br>
              <a:rPr lang="fr-CA" dirty="0"/>
            </a:br>
            <a:r>
              <a:rPr lang="fr-CA" dirty="0"/>
              <a:t>donnée. </a:t>
            </a:r>
          </a:p>
          <a:p>
            <a:r>
              <a:rPr lang="fr-CA" dirty="0"/>
              <a:t>« </a:t>
            </a:r>
            <a:r>
              <a:rPr lang="fr-CA" b="1" dirty="0"/>
              <a:t>Le PIB est la valeur, aux prix du marché, </a:t>
            </a:r>
            <a:r>
              <a:rPr lang="fr-CA" dirty="0"/>
              <a:t>… »</a:t>
            </a:r>
          </a:p>
          <a:p>
            <a:pPr lvl="1"/>
            <a:r>
              <a:rPr lang="fr-CA" dirty="0"/>
              <a:t>On additionne toutes sortes de produits pour mesurer </a:t>
            </a:r>
            <a:br>
              <a:rPr lang="fr-CA" dirty="0"/>
            </a:br>
            <a:r>
              <a:rPr lang="fr-CA" dirty="0"/>
              <a:t>la production en une seule statistique.</a:t>
            </a:r>
          </a:p>
          <a:p>
            <a:pPr lvl="1"/>
            <a:r>
              <a:rPr lang="fr-CA" dirty="0"/>
              <a:t>Le dénominateur commun à tout ce que l’on produit </a:t>
            </a:r>
            <a:br>
              <a:rPr lang="fr-CA" dirty="0"/>
            </a:br>
            <a:r>
              <a:rPr lang="fr-CA" dirty="0"/>
              <a:t>est la valeur marchande (le prix de vente).</a:t>
            </a:r>
          </a:p>
        </p:txBody>
      </p:sp>
    </p:spTree>
    <p:extLst>
      <p:ext uri="{BB962C8B-B14F-4D97-AF65-F5344CB8AC3E}">
        <p14:creationId xmlns:p14="http://schemas.microsoft.com/office/powerpoint/2010/main" val="3588451610"/>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nchor="ctr"/>
          <a:lstStyle/>
          <a:p>
            <a:r>
              <a:rPr lang="fr-CA" sz="2800" dirty="0"/>
              <a:t>La mesure du PIB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8</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marL="180975" lvl="1" indent="0">
              <a:buNone/>
            </a:pPr>
            <a:r>
              <a:rPr lang="fr-CA" sz="2600" dirty="0"/>
              <a:t>« … </a:t>
            </a:r>
            <a:r>
              <a:rPr lang="fr-CA" sz="2600" b="1" dirty="0"/>
              <a:t>de tous</a:t>
            </a:r>
            <a:r>
              <a:rPr lang="fr-CA" sz="2600" dirty="0"/>
              <a:t>… »</a:t>
            </a:r>
          </a:p>
          <a:p>
            <a:pPr lvl="1"/>
            <a:r>
              <a:rPr lang="fr-CA" dirty="0"/>
              <a:t>Le PIB est une mesure générale : il englobe tous          les biens et les services produits dans l’économie et vendus légalement sur les marchés.</a:t>
            </a:r>
          </a:p>
          <a:p>
            <a:pPr lvl="1"/>
            <a:r>
              <a:rPr lang="fr-CA" dirty="0"/>
              <a:t>Le PIB inclut la valeur marchande des services d’habitation : les logements locatifs et les propriétés (valeur locative).</a:t>
            </a:r>
          </a:p>
          <a:p>
            <a:pPr lvl="1"/>
            <a:r>
              <a:rPr lang="fr-CA" dirty="0"/>
              <a:t>Le PIB exclut les biens produits et vendus au noir,        de même que les articles produits et consommés à        la maison et qui ne sont pas commercialisés. </a:t>
            </a:r>
          </a:p>
        </p:txBody>
      </p:sp>
    </p:spTree>
    <p:extLst>
      <p:ext uri="{BB962C8B-B14F-4D97-AF65-F5344CB8AC3E}">
        <p14:creationId xmlns:p14="http://schemas.microsoft.com/office/powerpoint/2010/main" val="1483224886"/>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9</a:t>
            </a:fld>
            <a:endParaRPr lang="fr-CA" dirty="0"/>
          </a:p>
        </p:txBody>
      </p:sp>
      <p:sp>
        <p:nvSpPr>
          <p:cNvPr id="7" name="Espace réservé du contenu 7"/>
          <p:cNvSpPr>
            <a:spLocks noGrp="1"/>
          </p:cNvSpPr>
          <p:nvPr>
            <p:ph sz="quarter" idx="12"/>
          </p:nvPr>
        </p:nvSpPr>
        <p:spPr>
          <a:xfrm>
            <a:off x="110945" y="1643050"/>
            <a:ext cx="8610780" cy="4449775"/>
          </a:xfrm>
        </p:spPr>
        <p:txBody>
          <a:bodyPr/>
          <a:lstStyle/>
          <a:p>
            <a:pPr marL="180975" lvl="1" indent="0">
              <a:buNone/>
            </a:pPr>
            <a:r>
              <a:rPr lang="fr-CA" sz="2600" dirty="0"/>
              <a:t>«… </a:t>
            </a:r>
            <a:r>
              <a:rPr lang="fr-CA" sz="2600" b="1" dirty="0"/>
              <a:t>les biens et les services</a:t>
            </a:r>
            <a:r>
              <a:rPr lang="fr-CA" sz="2600" dirty="0"/>
              <a:t>…»</a:t>
            </a:r>
          </a:p>
          <a:p>
            <a:pPr lvl="2"/>
            <a:r>
              <a:rPr lang="fr-CA" sz="2500" dirty="0"/>
              <a:t>Le PIB comptabilise à la fois des biens tangibles </a:t>
            </a:r>
            <a:br>
              <a:rPr lang="fr-CA" sz="2500" dirty="0"/>
            </a:br>
            <a:r>
              <a:rPr lang="fr-CA" sz="2500" dirty="0"/>
              <a:t>et des services intangibles.</a:t>
            </a:r>
          </a:p>
          <a:p>
            <a:pPr marL="180975" lvl="1" indent="0">
              <a:buNone/>
            </a:pPr>
            <a:r>
              <a:rPr lang="fr-CA" sz="2600" dirty="0"/>
              <a:t>« … </a:t>
            </a:r>
            <a:r>
              <a:rPr lang="fr-CA" sz="2600" b="1" dirty="0"/>
              <a:t>finaux</a:t>
            </a:r>
            <a:r>
              <a:rPr lang="fr-CA" sz="2600" dirty="0"/>
              <a:t>…»</a:t>
            </a:r>
          </a:p>
          <a:p>
            <a:pPr lvl="2"/>
            <a:r>
              <a:rPr lang="fr-CA" sz="2500" dirty="0"/>
              <a:t>Lorsque Carlton </a:t>
            </a:r>
            <a:r>
              <a:rPr lang="fr-CA" sz="2500" dirty="0" err="1"/>
              <a:t>Cards</a:t>
            </a:r>
            <a:r>
              <a:rPr lang="fr-CA" sz="2500" dirty="0"/>
              <a:t> imprime des cartes de vœux sur du papier fabriqué par Produits forestiers Résolu </a:t>
            </a:r>
            <a:r>
              <a:rPr lang="fr-CA" sz="2600" dirty="0"/>
              <a:t>:</a:t>
            </a:r>
          </a:p>
          <a:p>
            <a:pPr lvl="3"/>
            <a:r>
              <a:rPr lang="fr-CA" sz="2300" dirty="0"/>
              <a:t>Le papier est un bien intermédiaire.</a:t>
            </a:r>
          </a:p>
          <a:p>
            <a:pPr lvl="3"/>
            <a:r>
              <a:rPr lang="fr-CA" sz="2300" dirty="0"/>
              <a:t>La carte est un bien final. </a:t>
            </a:r>
          </a:p>
        </p:txBody>
      </p:sp>
      <p:sp>
        <p:nvSpPr>
          <p:cNvPr id="6" name="Titre 4"/>
          <p:cNvSpPr>
            <a:spLocks noGrp="1"/>
          </p:cNvSpPr>
          <p:nvPr>
            <p:ph type="title"/>
          </p:nvPr>
        </p:nvSpPr>
        <p:spPr>
          <a:xfrm>
            <a:off x="1857355" y="199767"/>
            <a:ext cx="6864370" cy="1157531"/>
          </a:xfrm>
        </p:spPr>
        <p:txBody>
          <a:bodyPr anchor="ctr"/>
          <a:lstStyle/>
          <a:p>
            <a:r>
              <a:rPr lang="fr-CA" sz="2800" dirty="0"/>
              <a:t>La mesure du PIB (suite)</a:t>
            </a:r>
          </a:p>
        </p:txBody>
      </p:sp>
    </p:spTree>
    <p:extLst>
      <p:ext uri="{BB962C8B-B14F-4D97-AF65-F5344CB8AC3E}">
        <p14:creationId xmlns:p14="http://schemas.microsoft.com/office/powerpoint/2010/main" val="715184087"/>
      </p:ext>
    </p:extLst>
  </p:cSld>
  <p:clrMapOvr>
    <a:masterClrMapping/>
  </p:clrMapOvr>
  <p:transition spd="med">
    <p:pull/>
  </p:transition>
</p:sld>
</file>

<file path=ppt/theme/theme1.xml><?xml version="1.0" encoding="utf-8"?>
<a:theme xmlns:a="http://schemas.openxmlformats.org/drawingml/2006/main" name="Conception personnalisée">
  <a:themeElements>
    <a:clrScheme name="Marketing">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5D87A1"/>
      </a:hlink>
      <a:folHlink>
        <a:srgbClr val="8EABB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10171</TotalTime>
  <Words>1755</Words>
  <Application>Microsoft Macintosh PowerPoint</Application>
  <PresentationFormat>On-screen Show (4:3)</PresentationFormat>
  <Paragraphs>209</Paragraphs>
  <Slides>38</Slides>
  <Notes>17</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Arial Unicode MS</vt:lpstr>
      <vt:lpstr>Arial</vt:lpstr>
      <vt:lpstr>BlissMedium</vt:lpstr>
      <vt:lpstr>Calibri</vt:lpstr>
      <vt:lpstr>Formata-Medium</vt:lpstr>
      <vt:lpstr>Gill Sans Light</vt:lpstr>
      <vt:lpstr>Gill Sans MT</vt:lpstr>
      <vt:lpstr>Wingdings</vt:lpstr>
      <vt:lpstr>Conception personnalisée</vt:lpstr>
      <vt:lpstr>PowerPoint Presentation</vt:lpstr>
      <vt:lpstr>Partie 2 : Les données  de la macroéconomie</vt:lpstr>
      <vt:lpstr>Introduction</vt:lpstr>
      <vt:lpstr>Introduction (suite)</vt:lpstr>
      <vt:lpstr>Les revenus et les dépenses dans l’économie</vt:lpstr>
      <vt:lpstr>Figure 5.1 : Le diagramme des flux circulaires</vt:lpstr>
      <vt:lpstr>La mesure du PIB</vt:lpstr>
      <vt:lpstr>La mesure du PIB (suite)</vt:lpstr>
      <vt:lpstr>La mesure du PIB (suite)</vt:lpstr>
      <vt:lpstr>La mesure du PIB (suite)</vt:lpstr>
      <vt:lpstr>La mesure du PIB (suite)</vt:lpstr>
      <vt:lpstr>La mesure du PIB (suite)</vt:lpstr>
      <vt:lpstr>Les composantes du PIB</vt:lpstr>
      <vt:lpstr>Les composantes du PIB (suite)</vt:lpstr>
      <vt:lpstr>Les composantes du PIB (suite)</vt:lpstr>
      <vt:lpstr>Les composantes du PIB (suite)</vt:lpstr>
      <vt:lpstr>Tableau 5.1 : Le PIB : dépense agrégée  et ses composantes</vt:lpstr>
      <vt:lpstr>Les trois mesures du PIB</vt:lpstr>
      <vt:lpstr>Les trois mesures du PIB (suite)</vt:lpstr>
      <vt:lpstr>Les trois mesures du PIB (suite)</vt:lpstr>
      <vt:lpstr>Tableau 5.2 : Le PIB : revenu agrégé  et ses composantes</vt:lpstr>
      <vt:lpstr>Le PIB nominal et le PIB réel</vt:lpstr>
      <vt:lpstr>Le PIB nominal et le PIB réel (suite)</vt:lpstr>
      <vt:lpstr>Le PIB nominal et le PIB réel (suite)</vt:lpstr>
      <vt:lpstr>Le PIB nominal et le PIB réel (suite)</vt:lpstr>
      <vt:lpstr>Le PIB nominal et le PIB réel (suite)</vt:lpstr>
      <vt:lpstr>BON À SAVOIR</vt:lpstr>
      <vt:lpstr>Le PIB nominal et le PIB réel (suite)</vt:lpstr>
      <vt:lpstr>Figure 5.2 : La propriété étrangère</vt:lpstr>
      <vt:lpstr>L’achat de propriétés commerciales aux USA (É.-U.)</vt:lpstr>
      <vt:lpstr>Ventes de biens immobiliers américains à des acheteurs étrangers</vt:lpstr>
      <vt:lpstr>Investissement direct étranger et Statistique Canada</vt:lpstr>
      <vt:lpstr>Le PIB et le bien-être économique </vt:lpstr>
      <vt:lpstr>Le PIB et le bien-être économique (suite)</vt:lpstr>
      <vt:lpstr>Le PIB et le bien-être économique (suite)</vt:lpstr>
      <vt:lpstr>Figure 5.4 : Le RNB, l’espérance de vie, l’alphabétisme et le développement humain</vt:lpstr>
      <vt:lpstr>Figure 5.4 : Le RNB, l’espérance de vie, l’alphabétisme et le développement humain</vt:lpstr>
      <vt:lpstr>Conclusion</vt:lpstr>
    </vt:vector>
  </TitlesOfParts>
  <Company>Cheneliere-Education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Potter Nouvelle génération</dc:title>
  <dc:creator>Maria Sheink</dc:creator>
  <cp:lastModifiedBy>Marc Prudhomme</cp:lastModifiedBy>
  <cp:revision>1004</cp:revision>
  <cp:lastPrinted>2010-03-09T15:24:54Z</cp:lastPrinted>
  <dcterms:created xsi:type="dcterms:W3CDTF">2014-05-12T17:58:49Z</dcterms:created>
  <dcterms:modified xsi:type="dcterms:W3CDTF">2022-01-25T23:36:26Z</dcterms:modified>
</cp:coreProperties>
</file>

<file path=docProps/thumbnail.jpeg>
</file>